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2"/>
  </p:sldMasterIdLst>
  <p:notesMasterIdLst>
    <p:notesMasterId r:id="rId20"/>
  </p:notesMasterIdLst>
  <p:sldIdLst>
    <p:sldId id="275" r:id="rId3"/>
    <p:sldId id="269" r:id="rId4"/>
    <p:sldId id="280" r:id="rId5"/>
    <p:sldId id="384" r:id="rId6"/>
    <p:sldId id="314" r:id="rId7"/>
    <p:sldId id="377" r:id="rId8"/>
    <p:sldId id="385" r:id="rId9"/>
    <p:sldId id="376" r:id="rId10"/>
    <p:sldId id="378" r:id="rId11"/>
    <p:sldId id="386" r:id="rId12"/>
    <p:sldId id="381" r:id="rId13"/>
    <p:sldId id="379" r:id="rId14"/>
    <p:sldId id="371" r:id="rId15"/>
    <p:sldId id="382" r:id="rId16"/>
    <p:sldId id="380" r:id="rId17"/>
    <p:sldId id="383" r:id="rId18"/>
    <p:sldId id="388" r:id="rId19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6" userDrawn="1">
          <p15:clr>
            <a:srgbClr val="A4A3A4"/>
          </p15:clr>
        </p15:guide>
        <p15:guide id="2" pos="36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u Jie" initials="X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68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13" autoAdjust="0"/>
    <p:restoredTop sz="94660"/>
  </p:normalViewPr>
  <p:slideViewPr>
    <p:cSldViewPr snapToGrid="0" showGuides="1">
      <p:cViewPr varScale="1">
        <p:scale>
          <a:sx n="123" d="100"/>
          <a:sy n="123" d="100"/>
        </p:scale>
        <p:origin x="226" y="130"/>
      </p:cViewPr>
      <p:guideLst>
        <p:guide orient="horz" pos="2126"/>
        <p:guide pos="368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80317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88006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3314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8AA5F0-770B-410C-90B7-ECBA0CF9027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1158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1766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8AA5F0-770B-410C-90B7-ECBA0CF9027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306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11512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0130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6207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8AA5F0-770B-410C-90B7-ECBA0CF9027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362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3339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821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8AA5F0-770B-410C-90B7-ECBA0CF9027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973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767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A5F0-770B-410C-90B7-ECBA0CF9027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5425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8AA5F0-770B-410C-90B7-ECBA0CF9027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621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id="{6ABE96DB-223F-1E24-5884-70CAD22A9267}"/>
              </a:ext>
            </a:extLst>
          </p:cNvPr>
          <p:cNvSpPr/>
          <p:nvPr userDrawn="1"/>
        </p:nvSpPr>
        <p:spPr>
          <a:xfrm flipH="1">
            <a:off x="0" y="0"/>
            <a:ext cx="12192000" cy="723900"/>
          </a:xfrm>
          <a:custGeom>
            <a:avLst/>
            <a:gdLst>
              <a:gd name="connsiteX0" fmla="*/ 12192000 w 12192000"/>
              <a:gd name="connsiteY0" fmla="*/ 0 h 723900"/>
              <a:gd name="connsiteX1" fmla="*/ 2755900 w 12192000"/>
              <a:gd name="connsiteY1" fmla="*/ 0 h 723900"/>
              <a:gd name="connsiteX2" fmla="*/ 4 w 12192000"/>
              <a:gd name="connsiteY2" fmla="*/ 0 h 723900"/>
              <a:gd name="connsiteX3" fmla="*/ 0 w 12192000"/>
              <a:gd name="connsiteY3" fmla="*/ 0 h 723900"/>
              <a:gd name="connsiteX4" fmla="*/ 0 w 12192000"/>
              <a:gd name="connsiteY4" fmla="*/ 723900 h 723900"/>
              <a:gd name="connsiteX5" fmla="*/ 1987354 w 12192000"/>
              <a:gd name="connsiteY5" fmla="*/ 723900 h 723900"/>
              <a:gd name="connsiteX6" fmla="*/ 2038350 w 12192000"/>
              <a:gd name="connsiteY6" fmla="*/ 717550 h 723900"/>
              <a:gd name="connsiteX7" fmla="*/ 2753650 w 12192000"/>
              <a:gd name="connsiteY7" fmla="*/ 288000 h 723900"/>
              <a:gd name="connsiteX8" fmla="*/ 12192000 w 12192000"/>
              <a:gd name="connsiteY8" fmla="*/ 2880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723900">
                <a:moveTo>
                  <a:pt x="12192000" y="0"/>
                </a:moveTo>
                <a:lnTo>
                  <a:pt x="2755900" y="0"/>
                </a:lnTo>
                <a:lnTo>
                  <a:pt x="4" y="0"/>
                </a:lnTo>
                <a:lnTo>
                  <a:pt x="0" y="0"/>
                </a:lnTo>
                <a:lnTo>
                  <a:pt x="0" y="723900"/>
                </a:lnTo>
                <a:lnTo>
                  <a:pt x="1987354" y="723900"/>
                </a:lnTo>
                <a:lnTo>
                  <a:pt x="2038350" y="717550"/>
                </a:lnTo>
                <a:cubicBezTo>
                  <a:pt x="2497291" y="642783"/>
                  <a:pt x="2432975" y="321492"/>
                  <a:pt x="2753650" y="288000"/>
                </a:cubicBezTo>
                <a:cubicBezTo>
                  <a:pt x="3074325" y="254508"/>
                  <a:pt x="9045883" y="288000"/>
                  <a:pt x="12192000" y="288000"/>
                </a:cubicBezTo>
                <a:close/>
              </a:path>
            </a:pathLst>
          </a:cu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2EC6EF0-520B-4FDF-8675-5702C50EDB94}"/>
              </a:ext>
            </a:extLst>
          </p:cNvPr>
          <p:cNvSpPr/>
          <p:nvPr userDrawn="1"/>
        </p:nvSpPr>
        <p:spPr>
          <a:xfrm>
            <a:off x="0" y="6570000"/>
            <a:ext cx="12192000" cy="2880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8DBEDCA-9DB5-C7B0-EE59-13E099D7374D}"/>
              </a:ext>
            </a:extLst>
          </p:cNvPr>
          <p:cNvSpPr txBox="1"/>
          <p:nvPr userDrawn="1"/>
        </p:nvSpPr>
        <p:spPr>
          <a:xfrm>
            <a:off x="566794" y="6583649"/>
            <a:ext cx="2351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溯生命本源 求科学真知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0F8A8E3-8CF0-1B07-3A55-51777E1F8366}"/>
              </a:ext>
            </a:extLst>
          </p:cNvPr>
          <p:cNvSpPr txBox="1"/>
          <p:nvPr userDrawn="1"/>
        </p:nvSpPr>
        <p:spPr>
          <a:xfrm>
            <a:off x="8567992" y="6583649"/>
            <a:ext cx="30957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College Of Life Sciences SHNU</a:t>
            </a:r>
            <a:endParaRPr lang="zh-CN" altLang="en-US" sz="1000" spc="3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88" name="组合 187">
            <a:extLst>
              <a:ext uri="{FF2B5EF4-FFF2-40B4-BE49-F238E27FC236}">
                <a16:creationId xmlns:a16="http://schemas.microsoft.com/office/drawing/2014/main" id="{06BA565B-1E5B-C3F0-3222-775164C7E330}"/>
              </a:ext>
            </a:extLst>
          </p:cNvPr>
          <p:cNvGrpSpPr/>
          <p:nvPr userDrawn="1"/>
        </p:nvGrpSpPr>
        <p:grpSpPr>
          <a:xfrm>
            <a:off x="6736096" y="-216967"/>
            <a:ext cx="7291946" cy="7291934"/>
            <a:chOff x="6593205" y="2271712"/>
            <a:chExt cx="2312671" cy="2312669"/>
          </a:xfrm>
          <a:solidFill>
            <a:srgbClr val="B2B2B2">
              <a:alpha val="10000"/>
            </a:srgbClr>
          </a:solidFill>
        </p:grpSpPr>
        <p:grpSp>
          <p:nvGrpSpPr>
            <p:cNvPr id="154" name="图形 122">
              <a:extLst>
                <a:ext uri="{FF2B5EF4-FFF2-40B4-BE49-F238E27FC236}">
                  <a16:creationId xmlns:a16="http://schemas.microsoft.com/office/drawing/2014/main" id="{16D12273-96AC-A7C7-B83D-BCB3A2384B95}"/>
                </a:ext>
              </a:extLst>
            </p:cNvPr>
            <p:cNvGrpSpPr/>
            <p:nvPr/>
          </p:nvGrpSpPr>
          <p:grpSpPr>
            <a:xfrm>
              <a:off x="6593205" y="2271712"/>
              <a:ext cx="2312671" cy="2312669"/>
              <a:chOff x="6593205" y="2271712"/>
              <a:chExt cx="2312671" cy="2312669"/>
            </a:xfrm>
            <a:grpFill/>
          </p:grpSpPr>
          <p:sp>
            <p:nvSpPr>
              <p:cNvPr id="155" name="任意多边形: 形状 154">
                <a:extLst>
                  <a:ext uri="{FF2B5EF4-FFF2-40B4-BE49-F238E27FC236}">
                    <a16:creationId xmlns:a16="http://schemas.microsoft.com/office/drawing/2014/main" id="{A464D4F4-B53A-014E-692D-48EA79227FC2}"/>
                  </a:ext>
                </a:extLst>
              </p:cNvPr>
              <p:cNvSpPr/>
              <p:nvPr/>
            </p:nvSpPr>
            <p:spPr>
              <a:xfrm>
                <a:off x="6593205" y="2271712"/>
                <a:ext cx="2312671" cy="2312669"/>
              </a:xfrm>
              <a:custGeom>
                <a:avLst/>
                <a:gdLst>
                  <a:gd name="connsiteX0" fmla="*/ 319088 w 2312671"/>
                  <a:gd name="connsiteY0" fmla="*/ 661035 h 2312669"/>
                  <a:gd name="connsiteX1" fmla="*/ 338138 w 2312671"/>
                  <a:gd name="connsiteY1" fmla="*/ 666750 h 2312669"/>
                  <a:gd name="connsiteX2" fmla="*/ 343852 w 2312671"/>
                  <a:gd name="connsiteY2" fmla="*/ 670560 h 2312669"/>
                  <a:gd name="connsiteX3" fmla="*/ 348615 w 2312671"/>
                  <a:gd name="connsiteY3" fmla="*/ 661988 h 2312669"/>
                  <a:gd name="connsiteX4" fmla="*/ 356235 w 2312671"/>
                  <a:gd name="connsiteY4" fmla="*/ 660083 h 2312669"/>
                  <a:gd name="connsiteX5" fmla="*/ 357188 w 2312671"/>
                  <a:gd name="connsiteY5" fmla="*/ 641985 h 2312669"/>
                  <a:gd name="connsiteX6" fmla="*/ 326707 w 2312671"/>
                  <a:gd name="connsiteY6" fmla="*/ 643890 h 2312669"/>
                  <a:gd name="connsiteX7" fmla="*/ 316230 w 2312671"/>
                  <a:gd name="connsiteY7" fmla="*/ 653415 h 2312669"/>
                  <a:gd name="connsiteX8" fmla="*/ 319088 w 2312671"/>
                  <a:gd name="connsiteY8" fmla="*/ 661035 h 2312669"/>
                  <a:gd name="connsiteX9" fmla="*/ 251460 w 2312671"/>
                  <a:gd name="connsiteY9" fmla="*/ 676275 h 2312669"/>
                  <a:gd name="connsiteX10" fmla="*/ 320992 w 2312671"/>
                  <a:gd name="connsiteY10" fmla="*/ 735330 h 2312669"/>
                  <a:gd name="connsiteX11" fmla="*/ 345757 w 2312671"/>
                  <a:gd name="connsiteY11" fmla="*/ 746760 h 2312669"/>
                  <a:gd name="connsiteX12" fmla="*/ 352425 w 2312671"/>
                  <a:gd name="connsiteY12" fmla="*/ 751522 h 2312669"/>
                  <a:gd name="connsiteX13" fmla="*/ 313372 w 2312671"/>
                  <a:gd name="connsiteY13" fmla="*/ 802957 h 2312669"/>
                  <a:gd name="connsiteX14" fmla="*/ 298132 w 2312671"/>
                  <a:gd name="connsiteY14" fmla="*/ 820103 h 2312669"/>
                  <a:gd name="connsiteX15" fmla="*/ 292417 w 2312671"/>
                  <a:gd name="connsiteY15" fmla="*/ 825818 h 2312669"/>
                  <a:gd name="connsiteX16" fmla="*/ 303847 w 2312671"/>
                  <a:gd name="connsiteY16" fmla="*/ 835343 h 2312669"/>
                  <a:gd name="connsiteX17" fmla="*/ 332422 w 2312671"/>
                  <a:gd name="connsiteY17" fmla="*/ 841057 h 2312669"/>
                  <a:gd name="connsiteX18" fmla="*/ 339090 w 2312671"/>
                  <a:gd name="connsiteY18" fmla="*/ 828675 h 2312669"/>
                  <a:gd name="connsiteX19" fmla="*/ 339090 w 2312671"/>
                  <a:gd name="connsiteY19" fmla="*/ 811530 h 2312669"/>
                  <a:gd name="connsiteX20" fmla="*/ 353377 w 2312671"/>
                  <a:gd name="connsiteY20" fmla="*/ 788670 h 2312669"/>
                  <a:gd name="connsiteX21" fmla="*/ 388620 w 2312671"/>
                  <a:gd name="connsiteY21" fmla="*/ 733425 h 2312669"/>
                  <a:gd name="connsiteX22" fmla="*/ 395288 w 2312671"/>
                  <a:gd name="connsiteY22" fmla="*/ 722947 h 2312669"/>
                  <a:gd name="connsiteX23" fmla="*/ 413385 w 2312671"/>
                  <a:gd name="connsiteY23" fmla="*/ 701993 h 2312669"/>
                  <a:gd name="connsiteX24" fmla="*/ 421957 w 2312671"/>
                  <a:gd name="connsiteY24" fmla="*/ 681038 h 2312669"/>
                  <a:gd name="connsiteX25" fmla="*/ 418147 w 2312671"/>
                  <a:gd name="connsiteY25" fmla="*/ 674370 h 2312669"/>
                  <a:gd name="connsiteX26" fmla="*/ 417195 w 2312671"/>
                  <a:gd name="connsiteY26" fmla="*/ 673418 h 2312669"/>
                  <a:gd name="connsiteX27" fmla="*/ 396240 w 2312671"/>
                  <a:gd name="connsiteY27" fmla="*/ 679133 h 2312669"/>
                  <a:gd name="connsiteX28" fmla="*/ 385763 w 2312671"/>
                  <a:gd name="connsiteY28" fmla="*/ 692468 h 2312669"/>
                  <a:gd name="connsiteX29" fmla="*/ 380047 w 2312671"/>
                  <a:gd name="connsiteY29" fmla="*/ 708660 h 2312669"/>
                  <a:gd name="connsiteX30" fmla="*/ 374332 w 2312671"/>
                  <a:gd name="connsiteY30" fmla="*/ 721043 h 2312669"/>
                  <a:gd name="connsiteX31" fmla="*/ 363855 w 2312671"/>
                  <a:gd name="connsiteY31" fmla="*/ 736283 h 2312669"/>
                  <a:gd name="connsiteX32" fmla="*/ 277177 w 2312671"/>
                  <a:gd name="connsiteY32" fmla="*/ 660083 h 2312669"/>
                  <a:gd name="connsiteX33" fmla="*/ 268605 w 2312671"/>
                  <a:gd name="connsiteY33" fmla="*/ 651510 h 2312669"/>
                  <a:gd name="connsiteX34" fmla="*/ 238125 w 2312671"/>
                  <a:gd name="connsiteY34" fmla="*/ 662940 h 2312669"/>
                  <a:gd name="connsiteX35" fmla="*/ 251460 w 2312671"/>
                  <a:gd name="connsiteY35" fmla="*/ 676275 h 2312669"/>
                  <a:gd name="connsiteX36" fmla="*/ 504825 w 2312671"/>
                  <a:gd name="connsiteY36" fmla="*/ 522922 h 2312669"/>
                  <a:gd name="connsiteX37" fmla="*/ 505777 w 2312671"/>
                  <a:gd name="connsiteY37" fmla="*/ 523875 h 2312669"/>
                  <a:gd name="connsiteX38" fmla="*/ 509588 w 2312671"/>
                  <a:gd name="connsiteY38" fmla="*/ 525780 h 2312669"/>
                  <a:gd name="connsiteX39" fmla="*/ 541020 w 2312671"/>
                  <a:gd name="connsiteY39" fmla="*/ 523875 h 2312669"/>
                  <a:gd name="connsiteX40" fmla="*/ 534352 w 2312671"/>
                  <a:gd name="connsiteY40" fmla="*/ 518160 h 2312669"/>
                  <a:gd name="connsiteX41" fmla="*/ 533400 w 2312671"/>
                  <a:gd name="connsiteY41" fmla="*/ 507683 h 2312669"/>
                  <a:gd name="connsiteX42" fmla="*/ 547688 w 2312671"/>
                  <a:gd name="connsiteY42" fmla="*/ 500063 h 2312669"/>
                  <a:gd name="connsiteX43" fmla="*/ 561022 w 2312671"/>
                  <a:gd name="connsiteY43" fmla="*/ 522922 h 2312669"/>
                  <a:gd name="connsiteX44" fmla="*/ 580072 w 2312671"/>
                  <a:gd name="connsiteY44" fmla="*/ 515303 h 2312669"/>
                  <a:gd name="connsiteX45" fmla="*/ 580072 w 2312671"/>
                  <a:gd name="connsiteY45" fmla="*/ 466725 h 2312669"/>
                  <a:gd name="connsiteX46" fmla="*/ 596265 w 2312671"/>
                  <a:gd name="connsiteY46" fmla="*/ 456247 h 2312669"/>
                  <a:gd name="connsiteX47" fmla="*/ 595313 w 2312671"/>
                  <a:gd name="connsiteY47" fmla="*/ 469583 h 2312669"/>
                  <a:gd name="connsiteX48" fmla="*/ 606743 w 2312671"/>
                  <a:gd name="connsiteY48" fmla="*/ 491490 h 2312669"/>
                  <a:gd name="connsiteX49" fmla="*/ 633413 w 2312671"/>
                  <a:gd name="connsiteY49" fmla="*/ 479108 h 2312669"/>
                  <a:gd name="connsiteX50" fmla="*/ 647700 w 2312671"/>
                  <a:gd name="connsiteY50" fmla="*/ 467678 h 2312669"/>
                  <a:gd name="connsiteX51" fmla="*/ 649605 w 2312671"/>
                  <a:gd name="connsiteY51" fmla="*/ 494347 h 2312669"/>
                  <a:gd name="connsiteX52" fmla="*/ 643890 w 2312671"/>
                  <a:gd name="connsiteY52" fmla="*/ 497205 h 2312669"/>
                  <a:gd name="connsiteX53" fmla="*/ 608647 w 2312671"/>
                  <a:gd name="connsiteY53" fmla="*/ 503872 h 2312669"/>
                  <a:gd name="connsiteX54" fmla="*/ 607695 w 2312671"/>
                  <a:gd name="connsiteY54" fmla="*/ 511492 h 2312669"/>
                  <a:gd name="connsiteX55" fmla="*/ 645795 w 2312671"/>
                  <a:gd name="connsiteY55" fmla="*/ 508635 h 2312669"/>
                  <a:gd name="connsiteX56" fmla="*/ 625793 w 2312671"/>
                  <a:gd name="connsiteY56" fmla="*/ 568643 h 2312669"/>
                  <a:gd name="connsiteX57" fmla="*/ 629602 w 2312671"/>
                  <a:gd name="connsiteY57" fmla="*/ 575310 h 2312669"/>
                  <a:gd name="connsiteX58" fmla="*/ 655320 w 2312671"/>
                  <a:gd name="connsiteY58" fmla="*/ 516255 h 2312669"/>
                  <a:gd name="connsiteX59" fmla="*/ 656272 w 2312671"/>
                  <a:gd name="connsiteY59" fmla="*/ 508635 h 2312669"/>
                  <a:gd name="connsiteX60" fmla="*/ 673418 w 2312671"/>
                  <a:gd name="connsiteY60" fmla="*/ 499110 h 2312669"/>
                  <a:gd name="connsiteX61" fmla="*/ 681038 w 2312671"/>
                  <a:gd name="connsiteY61" fmla="*/ 492442 h 2312669"/>
                  <a:gd name="connsiteX62" fmla="*/ 684847 w 2312671"/>
                  <a:gd name="connsiteY62" fmla="*/ 489585 h 2312669"/>
                  <a:gd name="connsiteX63" fmla="*/ 693420 w 2312671"/>
                  <a:gd name="connsiteY63" fmla="*/ 477203 h 2312669"/>
                  <a:gd name="connsiteX64" fmla="*/ 687705 w 2312671"/>
                  <a:gd name="connsiteY64" fmla="*/ 435292 h 2312669"/>
                  <a:gd name="connsiteX65" fmla="*/ 668655 w 2312671"/>
                  <a:gd name="connsiteY65" fmla="*/ 397192 h 2312669"/>
                  <a:gd name="connsiteX66" fmla="*/ 687705 w 2312671"/>
                  <a:gd name="connsiteY66" fmla="*/ 385763 h 2312669"/>
                  <a:gd name="connsiteX67" fmla="*/ 688657 w 2312671"/>
                  <a:gd name="connsiteY67" fmla="*/ 374333 h 2312669"/>
                  <a:gd name="connsiteX68" fmla="*/ 660082 w 2312671"/>
                  <a:gd name="connsiteY68" fmla="*/ 383858 h 2312669"/>
                  <a:gd name="connsiteX69" fmla="*/ 650557 w 2312671"/>
                  <a:gd name="connsiteY69" fmla="*/ 371475 h 2312669"/>
                  <a:gd name="connsiteX70" fmla="*/ 632460 w 2312671"/>
                  <a:gd name="connsiteY70" fmla="*/ 366713 h 2312669"/>
                  <a:gd name="connsiteX71" fmla="*/ 630555 w 2312671"/>
                  <a:gd name="connsiteY71" fmla="*/ 367665 h 2312669"/>
                  <a:gd name="connsiteX72" fmla="*/ 619125 w 2312671"/>
                  <a:gd name="connsiteY72" fmla="*/ 375285 h 2312669"/>
                  <a:gd name="connsiteX73" fmla="*/ 613410 w 2312671"/>
                  <a:gd name="connsiteY73" fmla="*/ 379095 h 2312669"/>
                  <a:gd name="connsiteX74" fmla="*/ 612457 w 2312671"/>
                  <a:gd name="connsiteY74" fmla="*/ 364808 h 2312669"/>
                  <a:gd name="connsiteX75" fmla="*/ 610552 w 2312671"/>
                  <a:gd name="connsiteY75" fmla="*/ 337185 h 2312669"/>
                  <a:gd name="connsiteX76" fmla="*/ 608647 w 2312671"/>
                  <a:gd name="connsiteY76" fmla="*/ 332422 h 2312669"/>
                  <a:gd name="connsiteX77" fmla="*/ 601980 w 2312671"/>
                  <a:gd name="connsiteY77" fmla="*/ 320992 h 2312669"/>
                  <a:gd name="connsiteX78" fmla="*/ 587693 w 2312671"/>
                  <a:gd name="connsiteY78" fmla="*/ 319088 h 2312669"/>
                  <a:gd name="connsiteX79" fmla="*/ 585788 w 2312671"/>
                  <a:gd name="connsiteY79" fmla="*/ 320040 h 2312669"/>
                  <a:gd name="connsiteX80" fmla="*/ 573405 w 2312671"/>
                  <a:gd name="connsiteY80" fmla="*/ 326708 h 2312669"/>
                  <a:gd name="connsiteX81" fmla="*/ 564832 w 2312671"/>
                  <a:gd name="connsiteY81" fmla="*/ 331470 h 2312669"/>
                  <a:gd name="connsiteX82" fmla="*/ 565785 w 2312671"/>
                  <a:gd name="connsiteY82" fmla="*/ 312420 h 2312669"/>
                  <a:gd name="connsiteX83" fmla="*/ 566738 w 2312671"/>
                  <a:gd name="connsiteY83" fmla="*/ 286703 h 2312669"/>
                  <a:gd name="connsiteX84" fmla="*/ 567690 w 2312671"/>
                  <a:gd name="connsiteY84" fmla="*/ 270510 h 2312669"/>
                  <a:gd name="connsiteX85" fmla="*/ 553402 w 2312671"/>
                  <a:gd name="connsiteY85" fmla="*/ 262890 h 2312669"/>
                  <a:gd name="connsiteX86" fmla="*/ 543877 w 2312671"/>
                  <a:gd name="connsiteY86" fmla="*/ 263842 h 2312669"/>
                  <a:gd name="connsiteX87" fmla="*/ 540068 w 2312671"/>
                  <a:gd name="connsiteY87" fmla="*/ 266700 h 2312669"/>
                  <a:gd name="connsiteX88" fmla="*/ 540068 w 2312671"/>
                  <a:gd name="connsiteY88" fmla="*/ 282892 h 2312669"/>
                  <a:gd name="connsiteX89" fmla="*/ 548640 w 2312671"/>
                  <a:gd name="connsiteY89" fmla="*/ 329565 h 2312669"/>
                  <a:gd name="connsiteX90" fmla="*/ 551497 w 2312671"/>
                  <a:gd name="connsiteY90" fmla="*/ 346710 h 2312669"/>
                  <a:gd name="connsiteX91" fmla="*/ 563880 w 2312671"/>
                  <a:gd name="connsiteY91" fmla="*/ 464820 h 2312669"/>
                  <a:gd name="connsiteX92" fmla="*/ 541972 w 2312671"/>
                  <a:gd name="connsiteY92" fmla="*/ 428625 h 2312669"/>
                  <a:gd name="connsiteX93" fmla="*/ 537210 w 2312671"/>
                  <a:gd name="connsiteY93" fmla="*/ 360997 h 2312669"/>
                  <a:gd name="connsiteX94" fmla="*/ 514350 w 2312671"/>
                  <a:gd name="connsiteY94" fmla="*/ 346710 h 2312669"/>
                  <a:gd name="connsiteX95" fmla="*/ 506730 w 2312671"/>
                  <a:gd name="connsiteY95" fmla="*/ 356235 h 2312669"/>
                  <a:gd name="connsiteX96" fmla="*/ 511493 w 2312671"/>
                  <a:gd name="connsiteY96" fmla="*/ 362903 h 2312669"/>
                  <a:gd name="connsiteX97" fmla="*/ 520065 w 2312671"/>
                  <a:gd name="connsiteY97" fmla="*/ 380047 h 2312669"/>
                  <a:gd name="connsiteX98" fmla="*/ 519113 w 2312671"/>
                  <a:gd name="connsiteY98" fmla="*/ 390525 h 2312669"/>
                  <a:gd name="connsiteX99" fmla="*/ 529590 w 2312671"/>
                  <a:gd name="connsiteY99" fmla="*/ 425767 h 2312669"/>
                  <a:gd name="connsiteX100" fmla="*/ 541972 w 2312671"/>
                  <a:gd name="connsiteY100" fmla="*/ 479108 h 2312669"/>
                  <a:gd name="connsiteX101" fmla="*/ 514350 w 2312671"/>
                  <a:gd name="connsiteY101" fmla="*/ 501015 h 2312669"/>
                  <a:gd name="connsiteX102" fmla="*/ 504825 w 2312671"/>
                  <a:gd name="connsiteY102" fmla="*/ 522922 h 2312669"/>
                  <a:gd name="connsiteX103" fmla="*/ 652463 w 2312671"/>
                  <a:gd name="connsiteY103" fmla="*/ 434340 h 2312669"/>
                  <a:gd name="connsiteX104" fmla="*/ 650557 w 2312671"/>
                  <a:gd name="connsiteY104" fmla="*/ 432435 h 2312669"/>
                  <a:gd name="connsiteX105" fmla="*/ 649605 w 2312671"/>
                  <a:gd name="connsiteY105" fmla="*/ 430530 h 2312669"/>
                  <a:gd name="connsiteX106" fmla="*/ 651510 w 2312671"/>
                  <a:gd name="connsiteY106" fmla="*/ 424815 h 2312669"/>
                  <a:gd name="connsiteX107" fmla="*/ 659130 w 2312671"/>
                  <a:gd name="connsiteY107" fmla="*/ 427672 h 2312669"/>
                  <a:gd name="connsiteX108" fmla="*/ 657225 w 2312671"/>
                  <a:gd name="connsiteY108" fmla="*/ 434340 h 2312669"/>
                  <a:gd name="connsiteX109" fmla="*/ 652463 w 2312671"/>
                  <a:gd name="connsiteY109" fmla="*/ 434340 h 2312669"/>
                  <a:gd name="connsiteX110" fmla="*/ 680085 w 2312671"/>
                  <a:gd name="connsiteY110" fmla="*/ 441960 h 2312669"/>
                  <a:gd name="connsiteX111" fmla="*/ 681990 w 2312671"/>
                  <a:gd name="connsiteY111" fmla="*/ 458153 h 2312669"/>
                  <a:gd name="connsiteX112" fmla="*/ 676275 w 2312671"/>
                  <a:gd name="connsiteY112" fmla="*/ 475297 h 2312669"/>
                  <a:gd name="connsiteX113" fmla="*/ 667702 w 2312671"/>
                  <a:gd name="connsiteY113" fmla="*/ 485775 h 2312669"/>
                  <a:gd name="connsiteX114" fmla="*/ 666750 w 2312671"/>
                  <a:gd name="connsiteY114" fmla="*/ 486728 h 2312669"/>
                  <a:gd name="connsiteX115" fmla="*/ 659130 w 2312671"/>
                  <a:gd name="connsiteY115" fmla="*/ 474345 h 2312669"/>
                  <a:gd name="connsiteX116" fmla="*/ 658177 w 2312671"/>
                  <a:gd name="connsiteY116" fmla="*/ 472440 h 2312669"/>
                  <a:gd name="connsiteX117" fmla="*/ 659130 w 2312671"/>
                  <a:gd name="connsiteY117" fmla="*/ 463867 h 2312669"/>
                  <a:gd name="connsiteX118" fmla="*/ 661988 w 2312671"/>
                  <a:gd name="connsiteY118" fmla="*/ 450533 h 2312669"/>
                  <a:gd name="connsiteX119" fmla="*/ 668655 w 2312671"/>
                  <a:gd name="connsiteY119" fmla="*/ 440055 h 2312669"/>
                  <a:gd name="connsiteX120" fmla="*/ 669607 w 2312671"/>
                  <a:gd name="connsiteY120" fmla="*/ 437197 h 2312669"/>
                  <a:gd name="connsiteX121" fmla="*/ 680085 w 2312671"/>
                  <a:gd name="connsiteY121" fmla="*/ 441960 h 2312669"/>
                  <a:gd name="connsiteX122" fmla="*/ 664845 w 2312671"/>
                  <a:gd name="connsiteY122" fmla="*/ 406717 h 2312669"/>
                  <a:gd name="connsiteX123" fmla="*/ 668655 w 2312671"/>
                  <a:gd name="connsiteY123" fmla="*/ 412433 h 2312669"/>
                  <a:gd name="connsiteX124" fmla="*/ 663893 w 2312671"/>
                  <a:gd name="connsiteY124" fmla="*/ 420053 h 2312669"/>
                  <a:gd name="connsiteX125" fmla="*/ 656272 w 2312671"/>
                  <a:gd name="connsiteY125" fmla="*/ 415290 h 2312669"/>
                  <a:gd name="connsiteX126" fmla="*/ 654368 w 2312671"/>
                  <a:gd name="connsiteY126" fmla="*/ 414338 h 2312669"/>
                  <a:gd name="connsiteX127" fmla="*/ 652463 w 2312671"/>
                  <a:gd name="connsiteY127" fmla="*/ 407670 h 2312669"/>
                  <a:gd name="connsiteX128" fmla="*/ 654368 w 2312671"/>
                  <a:gd name="connsiteY128" fmla="*/ 406717 h 2312669"/>
                  <a:gd name="connsiteX129" fmla="*/ 664845 w 2312671"/>
                  <a:gd name="connsiteY129" fmla="*/ 406717 h 2312669"/>
                  <a:gd name="connsiteX130" fmla="*/ 636270 w 2312671"/>
                  <a:gd name="connsiteY130" fmla="*/ 380047 h 2312669"/>
                  <a:gd name="connsiteX131" fmla="*/ 651510 w 2312671"/>
                  <a:gd name="connsiteY131" fmla="*/ 389572 h 2312669"/>
                  <a:gd name="connsiteX132" fmla="*/ 647700 w 2312671"/>
                  <a:gd name="connsiteY132" fmla="*/ 399097 h 2312669"/>
                  <a:gd name="connsiteX133" fmla="*/ 640080 w 2312671"/>
                  <a:gd name="connsiteY133" fmla="*/ 402908 h 2312669"/>
                  <a:gd name="connsiteX134" fmla="*/ 629602 w 2312671"/>
                  <a:gd name="connsiteY134" fmla="*/ 384810 h 2312669"/>
                  <a:gd name="connsiteX135" fmla="*/ 636270 w 2312671"/>
                  <a:gd name="connsiteY135" fmla="*/ 380047 h 2312669"/>
                  <a:gd name="connsiteX136" fmla="*/ 616268 w 2312671"/>
                  <a:gd name="connsiteY136" fmla="*/ 401003 h 2312669"/>
                  <a:gd name="connsiteX137" fmla="*/ 620077 w 2312671"/>
                  <a:gd name="connsiteY137" fmla="*/ 400050 h 2312669"/>
                  <a:gd name="connsiteX138" fmla="*/ 628650 w 2312671"/>
                  <a:gd name="connsiteY138" fmla="*/ 411480 h 2312669"/>
                  <a:gd name="connsiteX139" fmla="*/ 625793 w 2312671"/>
                  <a:gd name="connsiteY139" fmla="*/ 415290 h 2312669"/>
                  <a:gd name="connsiteX140" fmla="*/ 622935 w 2312671"/>
                  <a:gd name="connsiteY140" fmla="*/ 421005 h 2312669"/>
                  <a:gd name="connsiteX141" fmla="*/ 616268 w 2312671"/>
                  <a:gd name="connsiteY141" fmla="*/ 423863 h 2312669"/>
                  <a:gd name="connsiteX142" fmla="*/ 613410 w 2312671"/>
                  <a:gd name="connsiteY142" fmla="*/ 413385 h 2312669"/>
                  <a:gd name="connsiteX143" fmla="*/ 616268 w 2312671"/>
                  <a:gd name="connsiteY143" fmla="*/ 401003 h 2312669"/>
                  <a:gd name="connsiteX144" fmla="*/ 613410 w 2312671"/>
                  <a:gd name="connsiteY144" fmla="*/ 444817 h 2312669"/>
                  <a:gd name="connsiteX145" fmla="*/ 617220 w 2312671"/>
                  <a:gd name="connsiteY145" fmla="*/ 441008 h 2312669"/>
                  <a:gd name="connsiteX146" fmla="*/ 633413 w 2312671"/>
                  <a:gd name="connsiteY146" fmla="*/ 428625 h 2312669"/>
                  <a:gd name="connsiteX147" fmla="*/ 642938 w 2312671"/>
                  <a:gd name="connsiteY147" fmla="*/ 432435 h 2312669"/>
                  <a:gd name="connsiteX148" fmla="*/ 645795 w 2312671"/>
                  <a:gd name="connsiteY148" fmla="*/ 448628 h 2312669"/>
                  <a:gd name="connsiteX149" fmla="*/ 641985 w 2312671"/>
                  <a:gd name="connsiteY149" fmla="*/ 457200 h 2312669"/>
                  <a:gd name="connsiteX150" fmla="*/ 626745 w 2312671"/>
                  <a:gd name="connsiteY150" fmla="*/ 466725 h 2312669"/>
                  <a:gd name="connsiteX151" fmla="*/ 619125 w 2312671"/>
                  <a:gd name="connsiteY151" fmla="*/ 471488 h 2312669"/>
                  <a:gd name="connsiteX152" fmla="*/ 609600 w 2312671"/>
                  <a:gd name="connsiteY152" fmla="*/ 463867 h 2312669"/>
                  <a:gd name="connsiteX153" fmla="*/ 613410 w 2312671"/>
                  <a:gd name="connsiteY153" fmla="*/ 444817 h 2312669"/>
                  <a:gd name="connsiteX154" fmla="*/ 561022 w 2312671"/>
                  <a:gd name="connsiteY154" fmla="*/ 356235 h 2312669"/>
                  <a:gd name="connsiteX155" fmla="*/ 561022 w 2312671"/>
                  <a:gd name="connsiteY155" fmla="*/ 356235 h 2312669"/>
                  <a:gd name="connsiteX156" fmla="*/ 582930 w 2312671"/>
                  <a:gd name="connsiteY156" fmla="*/ 341947 h 2312669"/>
                  <a:gd name="connsiteX157" fmla="*/ 586740 w 2312671"/>
                  <a:gd name="connsiteY157" fmla="*/ 339090 h 2312669"/>
                  <a:gd name="connsiteX158" fmla="*/ 596265 w 2312671"/>
                  <a:gd name="connsiteY158" fmla="*/ 351472 h 2312669"/>
                  <a:gd name="connsiteX159" fmla="*/ 597218 w 2312671"/>
                  <a:gd name="connsiteY159" fmla="*/ 365760 h 2312669"/>
                  <a:gd name="connsiteX160" fmla="*/ 596265 w 2312671"/>
                  <a:gd name="connsiteY160" fmla="*/ 414338 h 2312669"/>
                  <a:gd name="connsiteX161" fmla="*/ 595313 w 2312671"/>
                  <a:gd name="connsiteY161" fmla="*/ 444817 h 2312669"/>
                  <a:gd name="connsiteX162" fmla="*/ 578168 w 2312671"/>
                  <a:gd name="connsiteY162" fmla="*/ 453390 h 2312669"/>
                  <a:gd name="connsiteX163" fmla="*/ 576263 w 2312671"/>
                  <a:gd name="connsiteY163" fmla="*/ 445770 h 2312669"/>
                  <a:gd name="connsiteX164" fmla="*/ 575310 w 2312671"/>
                  <a:gd name="connsiteY164" fmla="*/ 434340 h 2312669"/>
                  <a:gd name="connsiteX165" fmla="*/ 561022 w 2312671"/>
                  <a:gd name="connsiteY165" fmla="*/ 356235 h 2312669"/>
                  <a:gd name="connsiteX166" fmla="*/ 866775 w 2312671"/>
                  <a:gd name="connsiteY166" fmla="*/ 309563 h 2312669"/>
                  <a:gd name="connsiteX167" fmla="*/ 887730 w 2312671"/>
                  <a:gd name="connsiteY167" fmla="*/ 309563 h 2312669"/>
                  <a:gd name="connsiteX168" fmla="*/ 892493 w 2312671"/>
                  <a:gd name="connsiteY168" fmla="*/ 286703 h 2312669"/>
                  <a:gd name="connsiteX169" fmla="*/ 902018 w 2312671"/>
                  <a:gd name="connsiteY169" fmla="*/ 245745 h 2312669"/>
                  <a:gd name="connsiteX170" fmla="*/ 910590 w 2312671"/>
                  <a:gd name="connsiteY170" fmla="*/ 252413 h 2312669"/>
                  <a:gd name="connsiteX171" fmla="*/ 923925 w 2312671"/>
                  <a:gd name="connsiteY171" fmla="*/ 280035 h 2312669"/>
                  <a:gd name="connsiteX172" fmla="*/ 935355 w 2312671"/>
                  <a:gd name="connsiteY172" fmla="*/ 274320 h 2312669"/>
                  <a:gd name="connsiteX173" fmla="*/ 935355 w 2312671"/>
                  <a:gd name="connsiteY173" fmla="*/ 264795 h 2312669"/>
                  <a:gd name="connsiteX174" fmla="*/ 944880 w 2312671"/>
                  <a:gd name="connsiteY174" fmla="*/ 266700 h 2312669"/>
                  <a:gd name="connsiteX175" fmla="*/ 956310 w 2312671"/>
                  <a:gd name="connsiteY175" fmla="*/ 288608 h 2312669"/>
                  <a:gd name="connsiteX176" fmla="*/ 967740 w 2312671"/>
                  <a:gd name="connsiteY176" fmla="*/ 279083 h 2312669"/>
                  <a:gd name="connsiteX177" fmla="*/ 972502 w 2312671"/>
                  <a:gd name="connsiteY177" fmla="*/ 261938 h 2312669"/>
                  <a:gd name="connsiteX178" fmla="*/ 973455 w 2312671"/>
                  <a:gd name="connsiteY178" fmla="*/ 258128 h 2312669"/>
                  <a:gd name="connsiteX179" fmla="*/ 981075 w 2312671"/>
                  <a:gd name="connsiteY179" fmla="*/ 261938 h 2312669"/>
                  <a:gd name="connsiteX180" fmla="*/ 982980 w 2312671"/>
                  <a:gd name="connsiteY180" fmla="*/ 290513 h 2312669"/>
                  <a:gd name="connsiteX181" fmla="*/ 989647 w 2312671"/>
                  <a:gd name="connsiteY181" fmla="*/ 347663 h 2312669"/>
                  <a:gd name="connsiteX182" fmla="*/ 1006793 w 2312671"/>
                  <a:gd name="connsiteY182" fmla="*/ 375285 h 2312669"/>
                  <a:gd name="connsiteX183" fmla="*/ 1009650 w 2312671"/>
                  <a:gd name="connsiteY183" fmla="*/ 365760 h 2312669"/>
                  <a:gd name="connsiteX184" fmla="*/ 1005840 w 2312671"/>
                  <a:gd name="connsiteY184" fmla="*/ 332422 h 2312669"/>
                  <a:gd name="connsiteX185" fmla="*/ 1001077 w 2312671"/>
                  <a:gd name="connsiteY185" fmla="*/ 287655 h 2312669"/>
                  <a:gd name="connsiteX186" fmla="*/ 1003935 w 2312671"/>
                  <a:gd name="connsiteY186" fmla="*/ 280988 h 2312669"/>
                  <a:gd name="connsiteX187" fmla="*/ 1018222 w 2312671"/>
                  <a:gd name="connsiteY187" fmla="*/ 279083 h 2312669"/>
                  <a:gd name="connsiteX188" fmla="*/ 1022032 w 2312671"/>
                  <a:gd name="connsiteY188" fmla="*/ 278130 h 2312669"/>
                  <a:gd name="connsiteX189" fmla="*/ 1047750 w 2312671"/>
                  <a:gd name="connsiteY189" fmla="*/ 242888 h 2312669"/>
                  <a:gd name="connsiteX190" fmla="*/ 1038225 w 2312671"/>
                  <a:gd name="connsiteY190" fmla="*/ 191453 h 2312669"/>
                  <a:gd name="connsiteX191" fmla="*/ 1011555 w 2312671"/>
                  <a:gd name="connsiteY191" fmla="*/ 186690 h 2312669"/>
                  <a:gd name="connsiteX192" fmla="*/ 1009650 w 2312671"/>
                  <a:gd name="connsiteY192" fmla="*/ 186690 h 2312669"/>
                  <a:gd name="connsiteX193" fmla="*/ 992505 w 2312671"/>
                  <a:gd name="connsiteY193" fmla="*/ 188595 h 2312669"/>
                  <a:gd name="connsiteX194" fmla="*/ 986790 w 2312671"/>
                  <a:gd name="connsiteY194" fmla="*/ 179070 h 2312669"/>
                  <a:gd name="connsiteX195" fmla="*/ 984885 w 2312671"/>
                  <a:gd name="connsiteY195" fmla="*/ 169545 h 2312669"/>
                  <a:gd name="connsiteX196" fmla="*/ 991552 w 2312671"/>
                  <a:gd name="connsiteY196" fmla="*/ 155258 h 2312669"/>
                  <a:gd name="connsiteX197" fmla="*/ 1002030 w 2312671"/>
                  <a:gd name="connsiteY197" fmla="*/ 158115 h 2312669"/>
                  <a:gd name="connsiteX198" fmla="*/ 1006793 w 2312671"/>
                  <a:gd name="connsiteY198" fmla="*/ 158115 h 2312669"/>
                  <a:gd name="connsiteX199" fmla="*/ 1019175 w 2312671"/>
                  <a:gd name="connsiteY199" fmla="*/ 153353 h 2312669"/>
                  <a:gd name="connsiteX200" fmla="*/ 1019175 w 2312671"/>
                  <a:gd name="connsiteY200" fmla="*/ 144780 h 2312669"/>
                  <a:gd name="connsiteX201" fmla="*/ 1004888 w 2312671"/>
                  <a:gd name="connsiteY201" fmla="*/ 137160 h 2312669"/>
                  <a:gd name="connsiteX202" fmla="*/ 956310 w 2312671"/>
                  <a:gd name="connsiteY202" fmla="*/ 127635 h 2312669"/>
                  <a:gd name="connsiteX203" fmla="*/ 955357 w 2312671"/>
                  <a:gd name="connsiteY203" fmla="*/ 127635 h 2312669"/>
                  <a:gd name="connsiteX204" fmla="*/ 942022 w 2312671"/>
                  <a:gd name="connsiteY204" fmla="*/ 138113 h 2312669"/>
                  <a:gd name="connsiteX205" fmla="*/ 945832 w 2312671"/>
                  <a:gd name="connsiteY205" fmla="*/ 150495 h 2312669"/>
                  <a:gd name="connsiteX206" fmla="*/ 949643 w 2312671"/>
                  <a:gd name="connsiteY206" fmla="*/ 184785 h 2312669"/>
                  <a:gd name="connsiteX207" fmla="*/ 932497 w 2312671"/>
                  <a:gd name="connsiteY207" fmla="*/ 232410 h 2312669"/>
                  <a:gd name="connsiteX208" fmla="*/ 920115 w 2312671"/>
                  <a:gd name="connsiteY208" fmla="*/ 228600 h 2312669"/>
                  <a:gd name="connsiteX209" fmla="*/ 922972 w 2312671"/>
                  <a:gd name="connsiteY209" fmla="*/ 193358 h 2312669"/>
                  <a:gd name="connsiteX210" fmla="*/ 924877 w 2312671"/>
                  <a:gd name="connsiteY210" fmla="*/ 181928 h 2312669"/>
                  <a:gd name="connsiteX211" fmla="*/ 915352 w 2312671"/>
                  <a:gd name="connsiteY211" fmla="*/ 164783 h 2312669"/>
                  <a:gd name="connsiteX212" fmla="*/ 894397 w 2312671"/>
                  <a:gd name="connsiteY212" fmla="*/ 177165 h 2312669"/>
                  <a:gd name="connsiteX213" fmla="*/ 895350 w 2312671"/>
                  <a:gd name="connsiteY213" fmla="*/ 187642 h 2312669"/>
                  <a:gd name="connsiteX214" fmla="*/ 891540 w 2312671"/>
                  <a:gd name="connsiteY214" fmla="*/ 217170 h 2312669"/>
                  <a:gd name="connsiteX215" fmla="*/ 882015 w 2312671"/>
                  <a:gd name="connsiteY215" fmla="*/ 203835 h 2312669"/>
                  <a:gd name="connsiteX216" fmla="*/ 881063 w 2312671"/>
                  <a:gd name="connsiteY216" fmla="*/ 184785 h 2312669"/>
                  <a:gd name="connsiteX217" fmla="*/ 875347 w 2312671"/>
                  <a:gd name="connsiteY217" fmla="*/ 187642 h 2312669"/>
                  <a:gd name="connsiteX218" fmla="*/ 859155 w 2312671"/>
                  <a:gd name="connsiteY218" fmla="*/ 266700 h 2312669"/>
                  <a:gd name="connsiteX219" fmla="*/ 855345 w 2312671"/>
                  <a:gd name="connsiteY219" fmla="*/ 278130 h 2312669"/>
                  <a:gd name="connsiteX220" fmla="*/ 866775 w 2312671"/>
                  <a:gd name="connsiteY220" fmla="*/ 309563 h 2312669"/>
                  <a:gd name="connsiteX221" fmla="*/ 1006793 w 2312671"/>
                  <a:gd name="connsiteY221" fmla="*/ 215265 h 2312669"/>
                  <a:gd name="connsiteX222" fmla="*/ 1013460 w 2312671"/>
                  <a:gd name="connsiteY222" fmla="*/ 205740 h 2312669"/>
                  <a:gd name="connsiteX223" fmla="*/ 1016318 w 2312671"/>
                  <a:gd name="connsiteY223" fmla="*/ 203835 h 2312669"/>
                  <a:gd name="connsiteX224" fmla="*/ 1021080 w 2312671"/>
                  <a:gd name="connsiteY224" fmla="*/ 201930 h 2312669"/>
                  <a:gd name="connsiteX225" fmla="*/ 1035368 w 2312671"/>
                  <a:gd name="connsiteY225" fmla="*/ 220028 h 2312669"/>
                  <a:gd name="connsiteX226" fmla="*/ 1034415 w 2312671"/>
                  <a:gd name="connsiteY226" fmla="*/ 238125 h 2312669"/>
                  <a:gd name="connsiteX227" fmla="*/ 1022985 w 2312671"/>
                  <a:gd name="connsiteY227" fmla="*/ 256222 h 2312669"/>
                  <a:gd name="connsiteX228" fmla="*/ 1013460 w 2312671"/>
                  <a:gd name="connsiteY228" fmla="*/ 260985 h 2312669"/>
                  <a:gd name="connsiteX229" fmla="*/ 1006793 w 2312671"/>
                  <a:gd name="connsiteY229" fmla="*/ 254317 h 2312669"/>
                  <a:gd name="connsiteX230" fmla="*/ 1006793 w 2312671"/>
                  <a:gd name="connsiteY230" fmla="*/ 223838 h 2312669"/>
                  <a:gd name="connsiteX231" fmla="*/ 1006793 w 2312671"/>
                  <a:gd name="connsiteY231" fmla="*/ 215265 h 2312669"/>
                  <a:gd name="connsiteX232" fmla="*/ 968693 w 2312671"/>
                  <a:gd name="connsiteY232" fmla="*/ 217170 h 2312669"/>
                  <a:gd name="connsiteX233" fmla="*/ 968693 w 2312671"/>
                  <a:gd name="connsiteY233" fmla="*/ 217170 h 2312669"/>
                  <a:gd name="connsiteX234" fmla="*/ 977265 w 2312671"/>
                  <a:gd name="connsiteY234" fmla="*/ 195263 h 2312669"/>
                  <a:gd name="connsiteX235" fmla="*/ 985838 w 2312671"/>
                  <a:gd name="connsiteY235" fmla="*/ 202883 h 2312669"/>
                  <a:gd name="connsiteX236" fmla="*/ 975360 w 2312671"/>
                  <a:gd name="connsiteY236" fmla="*/ 222885 h 2312669"/>
                  <a:gd name="connsiteX237" fmla="*/ 970597 w 2312671"/>
                  <a:gd name="connsiteY237" fmla="*/ 227647 h 2312669"/>
                  <a:gd name="connsiteX238" fmla="*/ 968693 w 2312671"/>
                  <a:gd name="connsiteY238" fmla="*/ 217170 h 2312669"/>
                  <a:gd name="connsiteX239" fmla="*/ 959168 w 2312671"/>
                  <a:gd name="connsiteY239" fmla="*/ 153353 h 2312669"/>
                  <a:gd name="connsiteX240" fmla="*/ 961072 w 2312671"/>
                  <a:gd name="connsiteY240" fmla="*/ 153353 h 2312669"/>
                  <a:gd name="connsiteX241" fmla="*/ 964882 w 2312671"/>
                  <a:gd name="connsiteY241" fmla="*/ 153353 h 2312669"/>
                  <a:gd name="connsiteX242" fmla="*/ 964882 w 2312671"/>
                  <a:gd name="connsiteY242" fmla="*/ 175260 h 2312669"/>
                  <a:gd name="connsiteX243" fmla="*/ 963930 w 2312671"/>
                  <a:gd name="connsiteY243" fmla="*/ 178117 h 2312669"/>
                  <a:gd name="connsiteX244" fmla="*/ 959168 w 2312671"/>
                  <a:gd name="connsiteY244" fmla="*/ 176213 h 2312669"/>
                  <a:gd name="connsiteX245" fmla="*/ 955357 w 2312671"/>
                  <a:gd name="connsiteY245" fmla="*/ 152400 h 2312669"/>
                  <a:gd name="connsiteX246" fmla="*/ 959168 w 2312671"/>
                  <a:gd name="connsiteY246" fmla="*/ 153353 h 2312669"/>
                  <a:gd name="connsiteX247" fmla="*/ 1350645 w 2312671"/>
                  <a:gd name="connsiteY247" fmla="*/ 241935 h 2312669"/>
                  <a:gd name="connsiteX248" fmla="*/ 1337310 w 2312671"/>
                  <a:gd name="connsiteY248" fmla="*/ 254317 h 2312669"/>
                  <a:gd name="connsiteX249" fmla="*/ 1342072 w 2312671"/>
                  <a:gd name="connsiteY249" fmla="*/ 258128 h 2312669"/>
                  <a:gd name="connsiteX250" fmla="*/ 1349693 w 2312671"/>
                  <a:gd name="connsiteY250" fmla="*/ 264795 h 2312669"/>
                  <a:gd name="connsiteX251" fmla="*/ 1364932 w 2312671"/>
                  <a:gd name="connsiteY251" fmla="*/ 259080 h 2312669"/>
                  <a:gd name="connsiteX252" fmla="*/ 1353502 w 2312671"/>
                  <a:gd name="connsiteY252" fmla="*/ 243840 h 2312669"/>
                  <a:gd name="connsiteX253" fmla="*/ 1350645 w 2312671"/>
                  <a:gd name="connsiteY253" fmla="*/ 241935 h 2312669"/>
                  <a:gd name="connsiteX254" fmla="*/ 1304925 w 2312671"/>
                  <a:gd name="connsiteY254" fmla="*/ 351472 h 2312669"/>
                  <a:gd name="connsiteX255" fmla="*/ 1338263 w 2312671"/>
                  <a:gd name="connsiteY255" fmla="*/ 326708 h 2312669"/>
                  <a:gd name="connsiteX256" fmla="*/ 1344930 w 2312671"/>
                  <a:gd name="connsiteY256" fmla="*/ 321945 h 2312669"/>
                  <a:gd name="connsiteX257" fmla="*/ 1342072 w 2312671"/>
                  <a:gd name="connsiteY257" fmla="*/ 342900 h 2312669"/>
                  <a:gd name="connsiteX258" fmla="*/ 1351597 w 2312671"/>
                  <a:gd name="connsiteY258" fmla="*/ 367665 h 2312669"/>
                  <a:gd name="connsiteX259" fmla="*/ 1368743 w 2312671"/>
                  <a:gd name="connsiteY259" fmla="*/ 376238 h 2312669"/>
                  <a:gd name="connsiteX260" fmla="*/ 1379220 w 2312671"/>
                  <a:gd name="connsiteY260" fmla="*/ 378142 h 2312669"/>
                  <a:gd name="connsiteX261" fmla="*/ 1412557 w 2312671"/>
                  <a:gd name="connsiteY261" fmla="*/ 377190 h 2312669"/>
                  <a:gd name="connsiteX262" fmla="*/ 1452563 w 2312671"/>
                  <a:gd name="connsiteY262" fmla="*/ 378142 h 2312669"/>
                  <a:gd name="connsiteX263" fmla="*/ 1475422 w 2312671"/>
                  <a:gd name="connsiteY263" fmla="*/ 369570 h 2312669"/>
                  <a:gd name="connsiteX264" fmla="*/ 1465897 w 2312671"/>
                  <a:gd name="connsiteY264" fmla="*/ 359092 h 2312669"/>
                  <a:gd name="connsiteX265" fmla="*/ 1468755 w 2312671"/>
                  <a:gd name="connsiteY265" fmla="*/ 330517 h 2312669"/>
                  <a:gd name="connsiteX266" fmla="*/ 1467802 w 2312671"/>
                  <a:gd name="connsiteY266" fmla="*/ 306705 h 2312669"/>
                  <a:gd name="connsiteX267" fmla="*/ 1460182 w 2312671"/>
                  <a:gd name="connsiteY267" fmla="*/ 318135 h 2312669"/>
                  <a:gd name="connsiteX268" fmla="*/ 1452563 w 2312671"/>
                  <a:gd name="connsiteY268" fmla="*/ 343853 h 2312669"/>
                  <a:gd name="connsiteX269" fmla="*/ 1406843 w 2312671"/>
                  <a:gd name="connsiteY269" fmla="*/ 361950 h 2312669"/>
                  <a:gd name="connsiteX270" fmla="*/ 1383030 w 2312671"/>
                  <a:gd name="connsiteY270" fmla="*/ 363855 h 2312669"/>
                  <a:gd name="connsiteX271" fmla="*/ 1360170 w 2312671"/>
                  <a:gd name="connsiteY271" fmla="*/ 346710 h 2312669"/>
                  <a:gd name="connsiteX272" fmla="*/ 1369695 w 2312671"/>
                  <a:gd name="connsiteY272" fmla="*/ 319088 h 2312669"/>
                  <a:gd name="connsiteX273" fmla="*/ 1386840 w 2312671"/>
                  <a:gd name="connsiteY273" fmla="*/ 293370 h 2312669"/>
                  <a:gd name="connsiteX274" fmla="*/ 1391602 w 2312671"/>
                  <a:gd name="connsiteY274" fmla="*/ 321945 h 2312669"/>
                  <a:gd name="connsiteX275" fmla="*/ 1393507 w 2312671"/>
                  <a:gd name="connsiteY275" fmla="*/ 323850 h 2312669"/>
                  <a:gd name="connsiteX276" fmla="*/ 1409700 w 2312671"/>
                  <a:gd name="connsiteY276" fmla="*/ 316230 h 2312669"/>
                  <a:gd name="connsiteX277" fmla="*/ 1413510 w 2312671"/>
                  <a:gd name="connsiteY277" fmla="*/ 286703 h 2312669"/>
                  <a:gd name="connsiteX278" fmla="*/ 1431607 w 2312671"/>
                  <a:gd name="connsiteY278" fmla="*/ 269558 h 2312669"/>
                  <a:gd name="connsiteX279" fmla="*/ 1427797 w 2312671"/>
                  <a:gd name="connsiteY279" fmla="*/ 252413 h 2312669"/>
                  <a:gd name="connsiteX280" fmla="*/ 1403032 w 2312671"/>
                  <a:gd name="connsiteY280" fmla="*/ 259080 h 2312669"/>
                  <a:gd name="connsiteX281" fmla="*/ 1389697 w 2312671"/>
                  <a:gd name="connsiteY281" fmla="*/ 262890 h 2312669"/>
                  <a:gd name="connsiteX282" fmla="*/ 1370647 w 2312671"/>
                  <a:gd name="connsiteY282" fmla="*/ 280988 h 2312669"/>
                  <a:gd name="connsiteX283" fmla="*/ 1360170 w 2312671"/>
                  <a:gd name="connsiteY283" fmla="*/ 297180 h 2312669"/>
                  <a:gd name="connsiteX284" fmla="*/ 1344930 w 2312671"/>
                  <a:gd name="connsiteY284" fmla="*/ 311467 h 2312669"/>
                  <a:gd name="connsiteX285" fmla="*/ 1322070 w 2312671"/>
                  <a:gd name="connsiteY285" fmla="*/ 328613 h 2312669"/>
                  <a:gd name="connsiteX286" fmla="*/ 1308735 w 2312671"/>
                  <a:gd name="connsiteY286" fmla="*/ 320040 h 2312669"/>
                  <a:gd name="connsiteX287" fmla="*/ 1328738 w 2312671"/>
                  <a:gd name="connsiteY287" fmla="*/ 295275 h 2312669"/>
                  <a:gd name="connsiteX288" fmla="*/ 1349693 w 2312671"/>
                  <a:gd name="connsiteY288" fmla="*/ 282892 h 2312669"/>
                  <a:gd name="connsiteX289" fmla="*/ 1329690 w 2312671"/>
                  <a:gd name="connsiteY289" fmla="*/ 256222 h 2312669"/>
                  <a:gd name="connsiteX290" fmla="*/ 1317307 w 2312671"/>
                  <a:gd name="connsiteY290" fmla="*/ 254317 h 2312669"/>
                  <a:gd name="connsiteX291" fmla="*/ 1317307 w 2312671"/>
                  <a:gd name="connsiteY291" fmla="*/ 266700 h 2312669"/>
                  <a:gd name="connsiteX292" fmla="*/ 1318260 w 2312671"/>
                  <a:gd name="connsiteY292" fmla="*/ 286703 h 2312669"/>
                  <a:gd name="connsiteX293" fmla="*/ 1298257 w 2312671"/>
                  <a:gd name="connsiteY293" fmla="*/ 310515 h 2312669"/>
                  <a:gd name="connsiteX294" fmla="*/ 1288732 w 2312671"/>
                  <a:gd name="connsiteY294" fmla="*/ 323850 h 2312669"/>
                  <a:gd name="connsiteX295" fmla="*/ 1295400 w 2312671"/>
                  <a:gd name="connsiteY295" fmla="*/ 349567 h 2312669"/>
                  <a:gd name="connsiteX296" fmla="*/ 1304925 w 2312671"/>
                  <a:gd name="connsiteY296" fmla="*/ 351472 h 2312669"/>
                  <a:gd name="connsiteX297" fmla="*/ 1390650 w 2312671"/>
                  <a:gd name="connsiteY297" fmla="*/ 273367 h 2312669"/>
                  <a:gd name="connsiteX298" fmla="*/ 1393507 w 2312671"/>
                  <a:gd name="connsiteY298" fmla="*/ 269558 h 2312669"/>
                  <a:gd name="connsiteX299" fmla="*/ 1397318 w 2312671"/>
                  <a:gd name="connsiteY299" fmla="*/ 268605 h 2312669"/>
                  <a:gd name="connsiteX300" fmla="*/ 1401127 w 2312671"/>
                  <a:gd name="connsiteY300" fmla="*/ 268605 h 2312669"/>
                  <a:gd name="connsiteX301" fmla="*/ 1400175 w 2312671"/>
                  <a:gd name="connsiteY301" fmla="*/ 275272 h 2312669"/>
                  <a:gd name="connsiteX302" fmla="*/ 1396365 w 2312671"/>
                  <a:gd name="connsiteY302" fmla="*/ 280035 h 2312669"/>
                  <a:gd name="connsiteX303" fmla="*/ 1394460 w 2312671"/>
                  <a:gd name="connsiteY303" fmla="*/ 280035 h 2312669"/>
                  <a:gd name="connsiteX304" fmla="*/ 1387793 w 2312671"/>
                  <a:gd name="connsiteY304" fmla="*/ 277178 h 2312669"/>
                  <a:gd name="connsiteX305" fmla="*/ 1390650 w 2312671"/>
                  <a:gd name="connsiteY305" fmla="*/ 273367 h 2312669"/>
                  <a:gd name="connsiteX306" fmla="*/ 1305877 w 2312671"/>
                  <a:gd name="connsiteY306" fmla="*/ 230505 h 2312669"/>
                  <a:gd name="connsiteX307" fmla="*/ 1323022 w 2312671"/>
                  <a:gd name="connsiteY307" fmla="*/ 230505 h 2312669"/>
                  <a:gd name="connsiteX308" fmla="*/ 1335405 w 2312671"/>
                  <a:gd name="connsiteY308" fmla="*/ 240030 h 2312669"/>
                  <a:gd name="connsiteX309" fmla="*/ 1338263 w 2312671"/>
                  <a:gd name="connsiteY309" fmla="*/ 222885 h 2312669"/>
                  <a:gd name="connsiteX310" fmla="*/ 1356360 w 2312671"/>
                  <a:gd name="connsiteY310" fmla="*/ 219075 h 2312669"/>
                  <a:gd name="connsiteX311" fmla="*/ 1372552 w 2312671"/>
                  <a:gd name="connsiteY311" fmla="*/ 215265 h 2312669"/>
                  <a:gd name="connsiteX312" fmla="*/ 1379220 w 2312671"/>
                  <a:gd name="connsiteY312" fmla="*/ 220980 h 2312669"/>
                  <a:gd name="connsiteX313" fmla="*/ 1378268 w 2312671"/>
                  <a:gd name="connsiteY313" fmla="*/ 236220 h 2312669"/>
                  <a:gd name="connsiteX314" fmla="*/ 1407795 w 2312671"/>
                  <a:gd name="connsiteY314" fmla="*/ 209550 h 2312669"/>
                  <a:gd name="connsiteX315" fmla="*/ 1419225 w 2312671"/>
                  <a:gd name="connsiteY315" fmla="*/ 206692 h 2312669"/>
                  <a:gd name="connsiteX316" fmla="*/ 1461135 w 2312671"/>
                  <a:gd name="connsiteY316" fmla="*/ 194310 h 2312669"/>
                  <a:gd name="connsiteX317" fmla="*/ 1443038 w 2312671"/>
                  <a:gd name="connsiteY317" fmla="*/ 165735 h 2312669"/>
                  <a:gd name="connsiteX318" fmla="*/ 1439227 w 2312671"/>
                  <a:gd name="connsiteY318" fmla="*/ 194310 h 2312669"/>
                  <a:gd name="connsiteX319" fmla="*/ 1419225 w 2312671"/>
                  <a:gd name="connsiteY319" fmla="*/ 198120 h 2312669"/>
                  <a:gd name="connsiteX320" fmla="*/ 1433513 w 2312671"/>
                  <a:gd name="connsiteY320" fmla="*/ 169545 h 2312669"/>
                  <a:gd name="connsiteX321" fmla="*/ 1438275 w 2312671"/>
                  <a:gd name="connsiteY321" fmla="*/ 140017 h 2312669"/>
                  <a:gd name="connsiteX322" fmla="*/ 1429702 w 2312671"/>
                  <a:gd name="connsiteY322" fmla="*/ 126683 h 2312669"/>
                  <a:gd name="connsiteX323" fmla="*/ 1419225 w 2312671"/>
                  <a:gd name="connsiteY323" fmla="*/ 140970 h 2312669"/>
                  <a:gd name="connsiteX324" fmla="*/ 1384935 w 2312671"/>
                  <a:gd name="connsiteY324" fmla="*/ 203835 h 2312669"/>
                  <a:gd name="connsiteX325" fmla="*/ 1358265 w 2312671"/>
                  <a:gd name="connsiteY325" fmla="*/ 206692 h 2312669"/>
                  <a:gd name="connsiteX326" fmla="*/ 1342072 w 2312671"/>
                  <a:gd name="connsiteY326" fmla="*/ 208597 h 2312669"/>
                  <a:gd name="connsiteX327" fmla="*/ 1357313 w 2312671"/>
                  <a:gd name="connsiteY327" fmla="*/ 153353 h 2312669"/>
                  <a:gd name="connsiteX328" fmla="*/ 1355407 w 2312671"/>
                  <a:gd name="connsiteY328" fmla="*/ 136208 h 2312669"/>
                  <a:gd name="connsiteX329" fmla="*/ 1343977 w 2312671"/>
                  <a:gd name="connsiteY329" fmla="*/ 145733 h 2312669"/>
                  <a:gd name="connsiteX330" fmla="*/ 1327785 w 2312671"/>
                  <a:gd name="connsiteY330" fmla="*/ 210503 h 2312669"/>
                  <a:gd name="connsiteX331" fmla="*/ 1308735 w 2312671"/>
                  <a:gd name="connsiteY331" fmla="*/ 204788 h 2312669"/>
                  <a:gd name="connsiteX332" fmla="*/ 1293495 w 2312671"/>
                  <a:gd name="connsiteY332" fmla="*/ 215265 h 2312669"/>
                  <a:gd name="connsiteX333" fmla="*/ 1305877 w 2312671"/>
                  <a:gd name="connsiteY333" fmla="*/ 230505 h 2312669"/>
                  <a:gd name="connsiteX334" fmla="*/ 1624965 w 2312671"/>
                  <a:gd name="connsiteY334" fmla="*/ 472440 h 2312669"/>
                  <a:gd name="connsiteX335" fmla="*/ 1654493 w 2312671"/>
                  <a:gd name="connsiteY335" fmla="*/ 481965 h 2312669"/>
                  <a:gd name="connsiteX336" fmla="*/ 1726882 w 2312671"/>
                  <a:gd name="connsiteY336" fmla="*/ 463867 h 2312669"/>
                  <a:gd name="connsiteX337" fmla="*/ 1734502 w 2312671"/>
                  <a:gd name="connsiteY337" fmla="*/ 474345 h 2312669"/>
                  <a:gd name="connsiteX338" fmla="*/ 1734502 w 2312671"/>
                  <a:gd name="connsiteY338" fmla="*/ 545783 h 2312669"/>
                  <a:gd name="connsiteX339" fmla="*/ 1766888 w 2312671"/>
                  <a:gd name="connsiteY339" fmla="*/ 577215 h 2312669"/>
                  <a:gd name="connsiteX340" fmla="*/ 1777365 w 2312671"/>
                  <a:gd name="connsiteY340" fmla="*/ 562928 h 2312669"/>
                  <a:gd name="connsiteX341" fmla="*/ 1758315 w 2312671"/>
                  <a:gd name="connsiteY341" fmla="*/ 465772 h 2312669"/>
                  <a:gd name="connsiteX342" fmla="*/ 1765935 w 2312671"/>
                  <a:gd name="connsiteY342" fmla="*/ 454342 h 2312669"/>
                  <a:gd name="connsiteX343" fmla="*/ 1769745 w 2312671"/>
                  <a:gd name="connsiteY343" fmla="*/ 455295 h 2312669"/>
                  <a:gd name="connsiteX344" fmla="*/ 1804988 w 2312671"/>
                  <a:gd name="connsiteY344" fmla="*/ 468630 h 2312669"/>
                  <a:gd name="connsiteX345" fmla="*/ 1819275 w 2312671"/>
                  <a:gd name="connsiteY345" fmla="*/ 453390 h 2312669"/>
                  <a:gd name="connsiteX346" fmla="*/ 1810702 w 2312671"/>
                  <a:gd name="connsiteY346" fmla="*/ 445770 h 2312669"/>
                  <a:gd name="connsiteX347" fmla="*/ 1784985 w 2312671"/>
                  <a:gd name="connsiteY347" fmla="*/ 437197 h 2312669"/>
                  <a:gd name="connsiteX348" fmla="*/ 1779270 w 2312671"/>
                  <a:gd name="connsiteY348" fmla="*/ 426720 h 2312669"/>
                  <a:gd name="connsiteX349" fmla="*/ 1791652 w 2312671"/>
                  <a:gd name="connsiteY349" fmla="*/ 411480 h 2312669"/>
                  <a:gd name="connsiteX350" fmla="*/ 1810702 w 2312671"/>
                  <a:gd name="connsiteY350" fmla="*/ 396240 h 2312669"/>
                  <a:gd name="connsiteX351" fmla="*/ 1825943 w 2312671"/>
                  <a:gd name="connsiteY351" fmla="*/ 360997 h 2312669"/>
                  <a:gd name="connsiteX352" fmla="*/ 1817370 w 2312671"/>
                  <a:gd name="connsiteY352" fmla="*/ 345758 h 2312669"/>
                  <a:gd name="connsiteX353" fmla="*/ 1803082 w 2312671"/>
                  <a:gd name="connsiteY353" fmla="*/ 353378 h 2312669"/>
                  <a:gd name="connsiteX354" fmla="*/ 1791652 w 2312671"/>
                  <a:gd name="connsiteY354" fmla="*/ 373380 h 2312669"/>
                  <a:gd name="connsiteX355" fmla="*/ 1784985 w 2312671"/>
                  <a:gd name="connsiteY355" fmla="*/ 382905 h 2312669"/>
                  <a:gd name="connsiteX356" fmla="*/ 1757363 w 2312671"/>
                  <a:gd name="connsiteY356" fmla="*/ 418147 h 2312669"/>
                  <a:gd name="connsiteX357" fmla="*/ 1736407 w 2312671"/>
                  <a:gd name="connsiteY357" fmla="*/ 418147 h 2312669"/>
                  <a:gd name="connsiteX358" fmla="*/ 1709738 w 2312671"/>
                  <a:gd name="connsiteY358" fmla="*/ 399097 h 2312669"/>
                  <a:gd name="connsiteX359" fmla="*/ 1684972 w 2312671"/>
                  <a:gd name="connsiteY359" fmla="*/ 401955 h 2312669"/>
                  <a:gd name="connsiteX360" fmla="*/ 1692593 w 2312671"/>
                  <a:gd name="connsiteY360" fmla="*/ 429578 h 2312669"/>
                  <a:gd name="connsiteX361" fmla="*/ 1713547 w 2312671"/>
                  <a:gd name="connsiteY361" fmla="*/ 434340 h 2312669"/>
                  <a:gd name="connsiteX362" fmla="*/ 1724025 w 2312671"/>
                  <a:gd name="connsiteY362" fmla="*/ 436245 h 2312669"/>
                  <a:gd name="connsiteX363" fmla="*/ 1724977 w 2312671"/>
                  <a:gd name="connsiteY363" fmla="*/ 441008 h 2312669"/>
                  <a:gd name="connsiteX364" fmla="*/ 1708785 w 2312671"/>
                  <a:gd name="connsiteY364" fmla="*/ 452438 h 2312669"/>
                  <a:gd name="connsiteX365" fmla="*/ 1619250 w 2312671"/>
                  <a:gd name="connsiteY365" fmla="*/ 456247 h 2312669"/>
                  <a:gd name="connsiteX366" fmla="*/ 1624965 w 2312671"/>
                  <a:gd name="connsiteY366" fmla="*/ 472440 h 2312669"/>
                  <a:gd name="connsiteX367" fmla="*/ 1868805 w 2312671"/>
                  <a:gd name="connsiteY367" fmla="*/ 804863 h 2312669"/>
                  <a:gd name="connsiteX368" fmla="*/ 1868805 w 2312671"/>
                  <a:gd name="connsiteY368" fmla="*/ 804863 h 2312669"/>
                  <a:gd name="connsiteX369" fmla="*/ 1899285 w 2312671"/>
                  <a:gd name="connsiteY369" fmla="*/ 822960 h 2312669"/>
                  <a:gd name="connsiteX370" fmla="*/ 1925955 w 2312671"/>
                  <a:gd name="connsiteY370" fmla="*/ 823913 h 2312669"/>
                  <a:gd name="connsiteX371" fmla="*/ 1937385 w 2312671"/>
                  <a:gd name="connsiteY371" fmla="*/ 814388 h 2312669"/>
                  <a:gd name="connsiteX372" fmla="*/ 1939290 w 2312671"/>
                  <a:gd name="connsiteY372" fmla="*/ 810578 h 2312669"/>
                  <a:gd name="connsiteX373" fmla="*/ 1946910 w 2312671"/>
                  <a:gd name="connsiteY373" fmla="*/ 802957 h 2312669"/>
                  <a:gd name="connsiteX374" fmla="*/ 1951672 w 2312671"/>
                  <a:gd name="connsiteY374" fmla="*/ 804863 h 2312669"/>
                  <a:gd name="connsiteX375" fmla="*/ 1968818 w 2312671"/>
                  <a:gd name="connsiteY375" fmla="*/ 818197 h 2312669"/>
                  <a:gd name="connsiteX376" fmla="*/ 1985963 w 2312671"/>
                  <a:gd name="connsiteY376" fmla="*/ 817245 h 2312669"/>
                  <a:gd name="connsiteX377" fmla="*/ 1988820 w 2312671"/>
                  <a:gd name="connsiteY377" fmla="*/ 803910 h 2312669"/>
                  <a:gd name="connsiteX378" fmla="*/ 1988820 w 2312671"/>
                  <a:gd name="connsiteY378" fmla="*/ 803910 h 2312669"/>
                  <a:gd name="connsiteX379" fmla="*/ 1988820 w 2312671"/>
                  <a:gd name="connsiteY379" fmla="*/ 803910 h 2312669"/>
                  <a:gd name="connsiteX380" fmla="*/ 1981200 w 2312671"/>
                  <a:gd name="connsiteY380" fmla="*/ 796290 h 2312669"/>
                  <a:gd name="connsiteX381" fmla="*/ 1970722 w 2312671"/>
                  <a:gd name="connsiteY381" fmla="*/ 788670 h 2312669"/>
                  <a:gd name="connsiteX382" fmla="*/ 1955482 w 2312671"/>
                  <a:gd name="connsiteY382" fmla="*/ 777240 h 2312669"/>
                  <a:gd name="connsiteX383" fmla="*/ 1954530 w 2312671"/>
                  <a:gd name="connsiteY383" fmla="*/ 775335 h 2312669"/>
                  <a:gd name="connsiteX384" fmla="*/ 1955482 w 2312671"/>
                  <a:gd name="connsiteY384" fmla="*/ 766763 h 2312669"/>
                  <a:gd name="connsiteX385" fmla="*/ 1960245 w 2312671"/>
                  <a:gd name="connsiteY385" fmla="*/ 762000 h 2312669"/>
                  <a:gd name="connsiteX386" fmla="*/ 1970722 w 2312671"/>
                  <a:gd name="connsiteY386" fmla="*/ 757238 h 2312669"/>
                  <a:gd name="connsiteX387" fmla="*/ 1974532 w 2312671"/>
                  <a:gd name="connsiteY387" fmla="*/ 757238 h 2312669"/>
                  <a:gd name="connsiteX388" fmla="*/ 2000250 w 2312671"/>
                  <a:gd name="connsiteY388" fmla="*/ 757238 h 2312669"/>
                  <a:gd name="connsiteX389" fmla="*/ 2005013 w 2312671"/>
                  <a:gd name="connsiteY389" fmla="*/ 757238 h 2312669"/>
                  <a:gd name="connsiteX390" fmla="*/ 2008822 w 2312671"/>
                  <a:gd name="connsiteY390" fmla="*/ 754380 h 2312669"/>
                  <a:gd name="connsiteX391" fmla="*/ 2018347 w 2312671"/>
                  <a:gd name="connsiteY391" fmla="*/ 756285 h 2312669"/>
                  <a:gd name="connsiteX392" fmla="*/ 2054543 w 2312671"/>
                  <a:gd name="connsiteY392" fmla="*/ 780097 h 2312669"/>
                  <a:gd name="connsiteX393" fmla="*/ 2054543 w 2312671"/>
                  <a:gd name="connsiteY393" fmla="*/ 780097 h 2312669"/>
                  <a:gd name="connsiteX394" fmla="*/ 2056447 w 2312671"/>
                  <a:gd name="connsiteY394" fmla="*/ 782003 h 2312669"/>
                  <a:gd name="connsiteX395" fmla="*/ 2059305 w 2312671"/>
                  <a:gd name="connsiteY395" fmla="*/ 785813 h 2312669"/>
                  <a:gd name="connsiteX396" fmla="*/ 2060257 w 2312671"/>
                  <a:gd name="connsiteY396" fmla="*/ 787718 h 2312669"/>
                  <a:gd name="connsiteX397" fmla="*/ 2062163 w 2312671"/>
                  <a:gd name="connsiteY397" fmla="*/ 787718 h 2312669"/>
                  <a:gd name="connsiteX398" fmla="*/ 2072640 w 2312671"/>
                  <a:gd name="connsiteY398" fmla="*/ 780097 h 2312669"/>
                  <a:gd name="connsiteX399" fmla="*/ 2076450 w 2312671"/>
                  <a:gd name="connsiteY399" fmla="*/ 764857 h 2312669"/>
                  <a:gd name="connsiteX400" fmla="*/ 2075497 w 2312671"/>
                  <a:gd name="connsiteY400" fmla="*/ 761047 h 2312669"/>
                  <a:gd name="connsiteX401" fmla="*/ 2059305 w 2312671"/>
                  <a:gd name="connsiteY401" fmla="*/ 721043 h 2312669"/>
                  <a:gd name="connsiteX402" fmla="*/ 2042160 w 2312671"/>
                  <a:gd name="connsiteY402" fmla="*/ 710565 h 2312669"/>
                  <a:gd name="connsiteX403" fmla="*/ 2027872 w 2312671"/>
                  <a:gd name="connsiteY403" fmla="*/ 705803 h 2312669"/>
                  <a:gd name="connsiteX404" fmla="*/ 2024063 w 2312671"/>
                  <a:gd name="connsiteY404" fmla="*/ 704850 h 2312669"/>
                  <a:gd name="connsiteX405" fmla="*/ 2018347 w 2312671"/>
                  <a:gd name="connsiteY405" fmla="*/ 701993 h 2312669"/>
                  <a:gd name="connsiteX406" fmla="*/ 2019300 w 2312671"/>
                  <a:gd name="connsiteY406" fmla="*/ 694372 h 2312669"/>
                  <a:gd name="connsiteX407" fmla="*/ 2029777 w 2312671"/>
                  <a:gd name="connsiteY407" fmla="*/ 687705 h 2312669"/>
                  <a:gd name="connsiteX408" fmla="*/ 2054543 w 2312671"/>
                  <a:gd name="connsiteY408" fmla="*/ 691515 h 2312669"/>
                  <a:gd name="connsiteX409" fmla="*/ 2077402 w 2312671"/>
                  <a:gd name="connsiteY409" fmla="*/ 695325 h 2312669"/>
                  <a:gd name="connsiteX410" fmla="*/ 2098358 w 2312671"/>
                  <a:gd name="connsiteY410" fmla="*/ 704850 h 2312669"/>
                  <a:gd name="connsiteX411" fmla="*/ 2100263 w 2312671"/>
                  <a:gd name="connsiteY411" fmla="*/ 706755 h 2312669"/>
                  <a:gd name="connsiteX412" fmla="*/ 2109788 w 2312671"/>
                  <a:gd name="connsiteY412" fmla="*/ 713422 h 2312669"/>
                  <a:gd name="connsiteX413" fmla="*/ 2111693 w 2312671"/>
                  <a:gd name="connsiteY413" fmla="*/ 715328 h 2312669"/>
                  <a:gd name="connsiteX414" fmla="*/ 2119313 w 2312671"/>
                  <a:gd name="connsiteY414" fmla="*/ 715328 h 2312669"/>
                  <a:gd name="connsiteX415" fmla="*/ 2123122 w 2312671"/>
                  <a:gd name="connsiteY415" fmla="*/ 708660 h 2312669"/>
                  <a:gd name="connsiteX416" fmla="*/ 2127885 w 2312671"/>
                  <a:gd name="connsiteY416" fmla="*/ 698183 h 2312669"/>
                  <a:gd name="connsiteX417" fmla="*/ 2131695 w 2312671"/>
                  <a:gd name="connsiteY417" fmla="*/ 689610 h 2312669"/>
                  <a:gd name="connsiteX418" fmla="*/ 2131695 w 2312671"/>
                  <a:gd name="connsiteY418" fmla="*/ 675322 h 2312669"/>
                  <a:gd name="connsiteX419" fmla="*/ 2130743 w 2312671"/>
                  <a:gd name="connsiteY419" fmla="*/ 674370 h 2312669"/>
                  <a:gd name="connsiteX420" fmla="*/ 2122170 w 2312671"/>
                  <a:gd name="connsiteY420" fmla="*/ 670560 h 2312669"/>
                  <a:gd name="connsiteX421" fmla="*/ 2070735 w 2312671"/>
                  <a:gd name="connsiteY421" fmla="*/ 669608 h 2312669"/>
                  <a:gd name="connsiteX422" fmla="*/ 2069782 w 2312671"/>
                  <a:gd name="connsiteY422" fmla="*/ 669608 h 2312669"/>
                  <a:gd name="connsiteX423" fmla="*/ 2068830 w 2312671"/>
                  <a:gd name="connsiteY423" fmla="*/ 668655 h 2312669"/>
                  <a:gd name="connsiteX424" fmla="*/ 2054543 w 2312671"/>
                  <a:gd name="connsiteY424" fmla="*/ 651510 h 2312669"/>
                  <a:gd name="connsiteX425" fmla="*/ 2053590 w 2312671"/>
                  <a:gd name="connsiteY425" fmla="*/ 650558 h 2312669"/>
                  <a:gd name="connsiteX426" fmla="*/ 2054543 w 2312671"/>
                  <a:gd name="connsiteY426" fmla="*/ 649605 h 2312669"/>
                  <a:gd name="connsiteX427" fmla="*/ 2056447 w 2312671"/>
                  <a:gd name="connsiteY427" fmla="*/ 635318 h 2312669"/>
                  <a:gd name="connsiteX428" fmla="*/ 2045970 w 2312671"/>
                  <a:gd name="connsiteY428" fmla="*/ 635318 h 2312669"/>
                  <a:gd name="connsiteX429" fmla="*/ 2045018 w 2312671"/>
                  <a:gd name="connsiteY429" fmla="*/ 636270 h 2312669"/>
                  <a:gd name="connsiteX430" fmla="*/ 2044065 w 2312671"/>
                  <a:gd name="connsiteY430" fmla="*/ 635318 h 2312669"/>
                  <a:gd name="connsiteX431" fmla="*/ 2039302 w 2312671"/>
                  <a:gd name="connsiteY431" fmla="*/ 629603 h 2312669"/>
                  <a:gd name="connsiteX432" fmla="*/ 2038350 w 2312671"/>
                  <a:gd name="connsiteY432" fmla="*/ 628650 h 2312669"/>
                  <a:gd name="connsiteX433" fmla="*/ 2039302 w 2312671"/>
                  <a:gd name="connsiteY433" fmla="*/ 627697 h 2312669"/>
                  <a:gd name="connsiteX434" fmla="*/ 2051685 w 2312671"/>
                  <a:gd name="connsiteY434" fmla="*/ 617220 h 2312669"/>
                  <a:gd name="connsiteX435" fmla="*/ 2055495 w 2312671"/>
                  <a:gd name="connsiteY435" fmla="*/ 613410 h 2312669"/>
                  <a:gd name="connsiteX436" fmla="*/ 2057400 w 2312671"/>
                  <a:gd name="connsiteY436" fmla="*/ 612458 h 2312669"/>
                  <a:gd name="connsiteX437" fmla="*/ 2062163 w 2312671"/>
                  <a:gd name="connsiteY437" fmla="*/ 605790 h 2312669"/>
                  <a:gd name="connsiteX438" fmla="*/ 2060257 w 2312671"/>
                  <a:gd name="connsiteY438" fmla="*/ 601980 h 2312669"/>
                  <a:gd name="connsiteX439" fmla="*/ 2059305 w 2312671"/>
                  <a:gd name="connsiteY439" fmla="*/ 601028 h 2312669"/>
                  <a:gd name="connsiteX440" fmla="*/ 2037397 w 2312671"/>
                  <a:gd name="connsiteY440" fmla="*/ 599122 h 2312669"/>
                  <a:gd name="connsiteX441" fmla="*/ 2019300 w 2312671"/>
                  <a:gd name="connsiteY441" fmla="*/ 603885 h 2312669"/>
                  <a:gd name="connsiteX442" fmla="*/ 1993582 w 2312671"/>
                  <a:gd name="connsiteY442" fmla="*/ 629603 h 2312669"/>
                  <a:gd name="connsiteX443" fmla="*/ 1990725 w 2312671"/>
                  <a:gd name="connsiteY443" fmla="*/ 651510 h 2312669"/>
                  <a:gd name="connsiteX444" fmla="*/ 1994535 w 2312671"/>
                  <a:gd name="connsiteY444" fmla="*/ 659130 h 2312669"/>
                  <a:gd name="connsiteX445" fmla="*/ 2005965 w 2312671"/>
                  <a:gd name="connsiteY445" fmla="*/ 661988 h 2312669"/>
                  <a:gd name="connsiteX446" fmla="*/ 2024063 w 2312671"/>
                  <a:gd name="connsiteY446" fmla="*/ 644843 h 2312669"/>
                  <a:gd name="connsiteX447" fmla="*/ 2025015 w 2312671"/>
                  <a:gd name="connsiteY447" fmla="*/ 643890 h 2312669"/>
                  <a:gd name="connsiteX448" fmla="*/ 2025968 w 2312671"/>
                  <a:gd name="connsiteY448" fmla="*/ 644843 h 2312669"/>
                  <a:gd name="connsiteX449" fmla="*/ 2032635 w 2312671"/>
                  <a:gd name="connsiteY449" fmla="*/ 651510 h 2312669"/>
                  <a:gd name="connsiteX450" fmla="*/ 2037397 w 2312671"/>
                  <a:gd name="connsiteY450" fmla="*/ 663893 h 2312669"/>
                  <a:gd name="connsiteX451" fmla="*/ 2042160 w 2312671"/>
                  <a:gd name="connsiteY451" fmla="*/ 673418 h 2312669"/>
                  <a:gd name="connsiteX452" fmla="*/ 2044065 w 2312671"/>
                  <a:gd name="connsiteY452" fmla="*/ 675322 h 2312669"/>
                  <a:gd name="connsiteX453" fmla="*/ 2041207 w 2312671"/>
                  <a:gd name="connsiteY453" fmla="*/ 675322 h 2312669"/>
                  <a:gd name="connsiteX454" fmla="*/ 2015490 w 2312671"/>
                  <a:gd name="connsiteY454" fmla="*/ 678180 h 2312669"/>
                  <a:gd name="connsiteX455" fmla="*/ 1964055 w 2312671"/>
                  <a:gd name="connsiteY455" fmla="*/ 679133 h 2312669"/>
                  <a:gd name="connsiteX456" fmla="*/ 1945957 w 2312671"/>
                  <a:gd name="connsiteY456" fmla="*/ 671513 h 2312669"/>
                  <a:gd name="connsiteX457" fmla="*/ 1929765 w 2312671"/>
                  <a:gd name="connsiteY457" fmla="*/ 663893 h 2312669"/>
                  <a:gd name="connsiteX458" fmla="*/ 1905952 w 2312671"/>
                  <a:gd name="connsiteY458" fmla="*/ 662940 h 2312669"/>
                  <a:gd name="connsiteX459" fmla="*/ 1903095 w 2312671"/>
                  <a:gd name="connsiteY459" fmla="*/ 674370 h 2312669"/>
                  <a:gd name="connsiteX460" fmla="*/ 1904047 w 2312671"/>
                  <a:gd name="connsiteY460" fmla="*/ 678180 h 2312669"/>
                  <a:gd name="connsiteX461" fmla="*/ 1904047 w 2312671"/>
                  <a:gd name="connsiteY461" fmla="*/ 685800 h 2312669"/>
                  <a:gd name="connsiteX462" fmla="*/ 1906905 w 2312671"/>
                  <a:gd name="connsiteY462" fmla="*/ 695325 h 2312669"/>
                  <a:gd name="connsiteX463" fmla="*/ 1919288 w 2312671"/>
                  <a:gd name="connsiteY463" fmla="*/ 698183 h 2312669"/>
                  <a:gd name="connsiteX464" fmla="*/ 1947863 w 2312671"/>
                  <a:gd name="connsiteY464" fmla="*/ 693420 h 2312669"/>
                  <a:gd name="connsiteX465" fmla="*/ 1991677 w 2312671"/>
                  <a:gd name="connsiteY465" fmla="*/ 701040 h 2312669"/>
                  <a:gd name="connsiteX466" fmla="*/ 2005013 w 2312671"/>
                  <a:gd name="connsiteY466" fmla="*/ 704850 h 2312669"/>
                  <a:gd name="connsiteX467" fmla="*/ 2034540 w 2312671"/>
                  <a:gd name="connsiteY467" fmla="*/ 717233 h 2312669"/>
                  <a:gd name="connsiteX468" fmla="*/ 2045970 w 2312671"/>
                  <a:gd name="connsiteY468" fmla="*/ 728663 h 2312669"/>
                  <a:gd name="connsiteX469" fmla="*/ 2050732 w 2312671"/>
                  <a:gd name="connsiteY469" fmla="*/ 741045 h 2312669"/>
                  <a:gd name="connsiteX470" fmla="*/ 2044065 w 2312671"/>
                  <a:gd name="connsiteY470" fmla="*/ 746760 h 2312669"/>
                  <a:gd name="connsiteX471" fmla="*/ 2014538 w 2312671"/>
                  <a:gd name="connsiteY471" fmla="*/ 743903 h 2312669"/>
                  <a:gd name="connsiteX472" fmla="*/ 2001202 w 2312671"/>
                  <a:gd name="connsiteY472" fmla="*/ 739140 h 2312669"/>
                  <a:gd name="connsiteX473" fmla="*/ 1997393 w 2312671"/>
                  <a:gd name="connsiteY473" fmla="*/ 736283 h 2312669"/>
                  <a:gd name="connsiteX474" fmla="*/ 1956435 w 2312671"/>
                  <a:gd name="connsiteY474" fmla="*/ 721043 h 2312669"/>
                  <a:gd name="connsiteX475" fmla="*/ 1932622 w 2312671"/>
                  <a:gd name="connsiteY475" fmla="*/ 721995 h 2312669"/>
                  <a:gd name="connsiteX476" fmla="*/ 1931670 w 2312671"/>
                  <a:gd name="connsiteY476" fmla="*/ 725805 h 2312669"/>
                  <a:gd name="connsiteX477" fmla="*/ 1935480 w 2312671"/>
                  <a:gd name="connsiteY477" fmla="*/ 731520 h 2312669"/>
                  <a:gd name="connsiteX478" fmla="*/ 1944052 w 2312671"/>
                  <a:gd name="connsiteY478" fmla="*/ 735330 h 2312669"/>
                  <a:gd name="connsiteX479" fmla="*/ 1961197 w 2312671"/>
                  <a:gd name="connsiteY479" fmla="*/ 733425 h 2312669"/>
                  <a:gd name="connsiteX480" fmla="*/ 1980247 w 2312671"/>
                  <a:gd name="connsiteY480" fmla="*/ 739140 h 2312669"/>
                  <a:gd name="connsiteX481" fmla="*/ 1980247 w 2312671"/>
                  <a:gd name="connsiteY481" fmla="*/ 739140 h 2312669"/>
                  <a:gd name="connsiteX482" fmla="*/ 1979295 w 2312671"/>
                  <a:gd name="connsiteY482" fmla="*/ 744855 h 2312669"/>
                  <a:gd name="connsiteX483" fmla="*/ 1971675 w 2312671"/>
                  <a:gd name="connsiteY483" fmla="*/ 749618 h 2312669"/>
                  <a:gd name="connsiteX484" fmla="*/ 1969770 w 2312671"/>
                  <a:gd name="connsiteY484" fmla="*/ 749618 h 2312669"/>
                  <a:gd name="connsiteX485" fmla="*/ 1964055 w 2312671"/>
                  <a:gd name="connsiteY485" fmla="*/ 749618 h 2312669"/>
                  <a:gd name="connsiteX486" fmla="*/ 1950720 w 2312671"/>
                  <a:gd name="connsiteY486" fmla="*/ 749618 h 2312669"/>
                  <a:gd name="connsiteX487" fmla="*/ 1946910 w 2312671"/>
                  <a:gd name="connsiteY487" fmla="*/ 748665 h 2312669"/>
                  <a:gd name="connsiteX488" fmla="*/ 1939290 w 2312671"/>
                  <a:gd name="connsiteY488" fmla="*/ 752475 h 2312669"/>
                  <a:gd name="connsiteX489" fmla="*/ 1932622 w 2312671"/>
                  <a:gd name="connsiteY489" fmla="*/ 759143 h 2312669"/>
                  <a:gd name="connsiteX490" fmla="*/ 1931670 w 2312671"/>
                  <a:gd name="connsiteY490" fmla="*/ 760095 h 2312669"/>
                  <a:gd name="connsiteX491" fmla="*/ 1930718 w 2312671"/>
                  <a:gd name="connsiteY491" fmla="*/ 759143 h 2312669"/>
                  <a:gd name="connsiteX492" fmla="*/ 1885950 w 2312671"/>
                  <a:gd name="connsiteY492" fmla="*/ 731520 h 2312669"/>
                  <a:gd name="connsiteX493" fmla="*/ 1878330 w 2312671"/>
                  <a:gd name="connsiteY493" fmla="*/ 738188 h 2312669"/>
                  <a:gd name="connsiteX494" fmla="*/ 1885950 w 2312671"/>
                  <a:gd name="connsiteY494" fmla="*/ 753428 h 2312669"/>
                  <a:gd name="connsiteX495" fmla="*/ 1892618 w 2312671"/>
                  <a:gd name="connsiteY495" fmla="*/ 761047 h 2312669"/>
                  <a:gd name="connsiteX496" fmla="*/ 1896427 w 2312671"/>
                  <a:gd name="connsiteY496" fmla="*/ 764857 h 2312669"/>
                  <a:gd name="connsiteX497" fmla="*/ 1917382 w 2312671"/>
                  <a:gd name="connsiteY497" fmla="*/ 782955 h 2312669"/>
                  <a:gd name="connsiteX498" fmla="*/ 1919288 w 2312671"/>
                  <a:gd name="connsiteY498" fmla="*/ 783907 h 2312669"/>
                  <a:gd name="connsiteX499" fmla="*/ 1923097 w 2312671"/>
                  <a:gd name="connsiteY499" fmla="*/ 786765 h 2312669"/>
                  <a:gd name="connsiteX500" fmla="*/ 1919288 w 2312671"/>
                  <a:gd name="connsiteY500" fmla="*/ 795338 h 2312669"/>
                  <a:gd name="connsiteX501" fmla="*/ 1893570 w 2312671"/>
                  <a:gd name="connsiteY501" fmla="*/ 800100 h 2312669"/>
                  <a:gd name="connsiteX502" fmla="*/ 1871663 w 2312671"/>
                  <a:gd name="connsiteY502" fmla="*/ 785813 h 2312669"/>
                  <a:gd name="connsiteX503" fmla="*/ 1863090 w 2312671"/>
                  <a:gd name="connsiteY503" fmla="*/ 762000 h 2312669"/>
                  <a:gd name="connsiteX504" fmla="*/ 1864995 w 2312671"/>
                  <a:gd name="connsiteY504" fmla="*/ 754380 h 2312669"/>
                  <a:gd name="connsiteX505" fmla="*/ 1862138 w 2312671"/>
                  <a:gd name="connsiteY505" fmla="*/ 745808 h 2312669"/>
                  <a:gd name="connsiteX506" fmla="*/ 1857375 w 2312671"/>
                  <a:gd name="connsiteY506" fmla="*/ 742950 h 2312669"/>
                  <a:gd name="connsiteX507" fmla="*/ 1852613 w 2312671"/>
                  <a:gd name="connsiteY507" fmla="*/ 744855 h 2312669"/>
                  <a:gd name="connsiteX508" fmla="*/ 1850707 w 2312671"/>
                  <a:gd name="connsiteY508" fmla="*/ 770572 h 2312669"/>
                  <a:gd name="connsiteX509" fmla="*/ 1868805 w 2312671"/>
                  <a:gd name="connsiteY509" fmla="*/ 804863 h 2312669"/>
                  <a:gd name="connsiteX510" fmla="*/ 1156335 w 2312671"/>
                  <a:gd name="connsiteY510" fmla="*/ 0 h 2312669"/>
                  <a:gd name="connsiteX511" fmla="*/ 0 w 2312671"/>
                  <a:gd name="connsiteY511" fmla="*/ 1156335 h 2312669"/>
                  <a:gd name="connsiteX512" fmla="*/ 1156335 w 2312671"/>
                  <a:gd name="connsiteY512" fmla="*/ 2312670 h 2312669"/>
                  <a:gd name="connsiteX513" fmla="*/ 2312670 w 2312671"/>
                  <a:gd name="connsiteY513" fmla="*/ 1156335 h 2312669"/>
                  <a:gd name="connsiteX514" fmla="*/ 1156335 w 2312671"/>
                  <a:gd name="connsiteY514" fmla="*/ 0 h 2312669"/>
                  <a:gd name="connsiteX515" fmla="*/ 1941195 w 2312671"/>
                  <a:gd name="connsiteY515" fmla="*/ 1941195 h 2312669"/>
                  <a:gd name="connsiteX516" fmla="*/ 1156335 w 2312671"/>
                  <a:gd name="connsiteY516" fmla="*/ 2265998 h 2312669"/>
                  <a:gd name="connsiteX517" fmla="*/ 371475 w 2312671"/>
                  <a:gd name="connsiteY517" fmla="*/ 1941195 h 2312669"/>
                  <a:gd name="connsiteX518" fmla="*/ 46672 w 2312671"/>
                  <a:gd name="connsiteY518" fmla="*/ 1156335 h 2312669"/>
                  <a:gd name="connsiteX519" fmla="*/ 371475 w 2312671"/>
                  <a:gd name="connsiteY519" fmla="*/ 371475 h 2312669"/>
                  <a:gd name="connsiteX520" fmla="*/ 1156335 w 2312671"/>
                  <a:gd name="connsiteY520" fmla="*/ 46672 h 2312669"/>
                  <a:gd name="connsiteX521" fmla="*/ 1941195 w 2312671"/>
                  <a:gd name="connsiteY521" fmla="*/ 371475 h 2312669"/>
                  <a:gd name="connsiteX522" fmla="*/ 2265997 w 2312671"/>
                  <a:gd name="connsiteY522" fmla="*/ 1156335 h 2312669"/>
                  <a:gd name="connsiteX523" fmla="*/ 1941195 w 2312671"/>
                  <a:gd name="connsiteY523" fmla="*/ 1941195 h 2312669"/>
                  <a:gd name="connsiteX524" fmla="*/ 1903095 w 2312671"/>
                  <a:gd name="connsiteY524" fmla="*/ 1156335 h 2312669"/>
                  <a:gd name="connsiteX525" fmla="*/ 1903095 w 2312671"/>
                  <a:gd name="connsiteY525" fmla="*/ 1156335 h 2312669"/>
                  <a:gd name="connsiteX526" fmla="*/ 1156335 w 2312671"/>
                  <a:gd name="connsiteY526" fmla="*/ 409575 h 2312669"/>
                  <a:gd name="connsiteX527" fmla="*/ 409575 w 2312671"/>
                  <a:gd name="connsiteY527" fmla="*/ 1156335 h 2312669"/>
                  <a:gd name="connsiteX528" fmla="*/ 1156335 w 2312671"/>
                  <a:gd name="connsiteY528" fmla="*/ 1903095 h 2312669"/>
                  <a:gd name="connsiteX529" fmla="*/ 1903095 w 2312671"/>
                  <a:gd name="connsiteY529" fmla="*/ 1156335 h 2312669"/>
                  <a:gd name="connsiteX530" fmla="*/ 1156335 w 2312671"/>
                  <a:gd name="connsiteY530" fmla="*/ 1880235 h 2312669"/>
                  <a:gd name="connsiteX531" fmla="*/ 644843 w 2312671"/>
                  <a:gd name="connsiteY531" fmla="*/ 1668780 h 2312669"/>
                  <a:gd name="connsiteX532" fmla="*/ 433388 w 2312671"/>
                  <a:gd name="connsiteY532" fmla="*/ 1157288 h 2312669"/>
                  <a:gd name="connsiteX533" fmla="*/ 644843 w 2312671"/>
                  <a:gd name="connsiteY533" fmla="*/ 645795 h 2312669"/>
                  <a:gd name="connsiteX534" fmla="*/ 1156335 w 2312671"/>
                  <a:gd name="connsiteY534" fmla="*/ 434340 h 2312669"/>
                  <a:gd name="connsiteX535" fmla="*/ 1667827 w 2312671"/>
                  <a:gd name="connsiteY535" fmla="*/ 645795 h 2312669"/>
                  <a:gd name="connsiteX536" fmla="*/ 1879282 w 2312671"/>
                  <a:gd name="connsiteY536" fmla="*/ 1157288 h 2312669"/>
                  <a:gd name="connsiteX537" fmla="*/ 1667827 w 2312671"/>
                  <a:gd name="connsiteY537" fmla="*/ 1668780 h 2312669"/>
                  <a:gd name="connsiteX538" fmla="*/ 1156335 w 2312671"/>
                  <a:gd name="connsiteY538" fmla="*/ 1880235 h 231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2312671" h="2312669">
                    <a:moveTo>
                      <a:pt x="319088" y="661035"/>
                    </a:moveTo>
                    <a:cubicBezTo>
                      <a:pt x="319088" y="661035"/>
                      <a:pt x="333375" y="658178"/>
                      <a:pt x="338138" y="666750"/>
                    </a:cubicBezTo>
                    <a:cubicBezTo>
                      <a:pt x="338138" y="666750"/>
                      <a:pt x="338138" y="684847"/>
                      <a:pt x="343852" y="670560"/>
                    </a:cubicBezTo>
                    <a:cubicBezTo>
                      <a:pt x="345757" y="666750"/>
                      <a:pt x="347663" y="663893"/>
                      <a:pt x="348615" y="661988"/>
                    </a:cubicBezTo>
                    <a:cubicBezTo>
                      <a:pt x="351472" y="658178"/>
                      <a:pt x="353377" y="659130"/>
                      <a:pt x="356235" y="660083"/>
                    </a:cubicBezTo>
                    <a:cubicBezTo>
                      <a:pt x="359092" y="661988"/>
                      <a:pt x="371475" y="653415"/>
                      <a:pt x="357188" y="641985"/>
                    </a:cubicBezTo>
                    <a:cubicBezTo>
                      <a:pt x="357188" y="641985"/>
                      <a:pt x="341947" y="635318"/>
                      <a:pt x="326707" y="643890"/>
                    </a:cubicBezTo>
                    <a:cubicBezTo>
                      <a:pt x="322897" y="645795"/>
                      <a:pt x="319088" y="649605"/>
                      <a:pt x="316230" y="653415"/>
                    </a:cubicBezTo>
                    <a:cubicBezTo>
                      <a:pt x="312420" y="657225"/>
                      <a:pt x="312420" y="660083"/>
                      <a:pt x="319088" y="661035"/>
                    </a:cubicBezTo>
                    <a:close/>
                    <a:moveTo>
                      <a:pt x="251460" y="676275"/>
                    </a:moveTo>
                    <a:lnTo>
                      <a:pt x="320992" y="735330"/>
                    </a:lnTo>
                    <a:cubicBezTo>
                      <a:pt x="334327" y="746760"/>
                      <a:pt x="332422" y="741045"/>
                      <a:pt x="345757" y="746760"/>
                    </a:cubicBezTo>
                    <a:cubicBezTo>
                      <a:pt x="348615" y="747713"/>
                      <a:pt x="350520" y="748665"/>
                      <a:pt x="352425" y="751522"/>
                    </a:cubicBezTo>
                    <a:lnTo>
                      <a:pt x="313372" y="802957"/>
                    </a:lnTo>
                    <a:cubicBezTo>
                      <a:pt x="307657" y="810578"/>
                      <a:pt x="303847" y="814388"/>
                      <a:pt x="298132" y="820103"/>
                    </a:cubicBezTo>
                    <a:cubicBezTo>
                      <a:pt x="296227" y="822007"/>
                      <a:pt x="294322" y="823913"/>
                      <a:pt x="292417" y="825818"/>
                    </a:cubicBezTo>
                    <a:cubicBezTo>
                      <a:pt x="288607" y="832485"/>
                      <a:pt x="299085" y="833438"/>
                      <a:pt x="303847" y="835343"/>
                    </a:cubicBezTo>
                    <a:cubicBezTo>
                      <a:pt x="313372" y="838200"/>
                      <a:pt x="322897" y="840105"/>
                      <a:pt x="332422" y="841057"/>
                    </a:cubicBezTo>
                    <a:cubicBezTo>
                      <a:pt x="332422" y="841057"/>
                      <a:pt x="340042" y="840105"/>
                      <a:pt x="339090" y="828675"/>
                    </a:cubicBezTo>
                    <a:cubicBezTo>
                      <a:pt x="339090" y="828675"/>
                      <a:pt x="335280" y="822007"/>
                      <a:pt x="339090" y="811530"/>
                    </a:cubicBezTo>
                    <a:cubicBezTo>
                      <a:pt x="341947" y="803910"/>
                      <a:pt x="348615" y="795338"/>
                      <a:pt x="353377" y="788670"/>
                    </a:cubicBezTo>
                    <a:lnTo>
                      <a:pt x="388620" y="733425"/>
                    </a:lnTo>
                    <a:cubicBezTo>
                      <a:pt x="391477" y="729615"/>
                      <a:pt x="393382" y="726758"/>
                      <a:pt x="395288" y="722947"/>
                    </a:cubicBezTo>
                    <a:cubicBezTo>
                      <a:pt x="400050" y="715328"/>
                      <a:pt x="405765" y="709613"/>
                      <a:pt x="413385" y="701993"/>
                    </a:cubicBezTo>
                    <a:cubicBezTo>
                      <a:pt x="418147" y="697230"/>
                      <a:pt x="422910" y="690563"/>
                      <a:pt x="421957" y="681038"/>
                    </a:cubicBezTo>
                    <a:cubicBezTo>
                      <a:pt x="421957" y="681038"/>
                      <a:pt x="421005" y="677228"/>
                      <a:pt x="418147" y="674370"/>
                    </a:cubicBezTo>
                    <a:lnTo>
                      <a:pt x="417195" y="673418"/>
                    </a:lnTo>
                    <a:cubicBezTo>
                      <a:pt x="412432" y="670560"/>
                      <a:pt x="406718" y="669608"/>
                      <a:pt x="396240" y="679133"/>
                    </a:cubicBezTo>
                    <a:cubicBezTo>
                      <a:pt x="396240" y="679133"/>
                      <a:pt x="391477" y="682943"/>
                      <a:pt x="385763" y="692468"/>
                    </a:cubicBezTo>
                    <a:cubicBezTo>
                      <a:pt x="382905" y="698183"/>
                      <a:pt x="381000" y="702945"/>
                      <a:pt x="380047" y="708660"/>
                    </a:cubicBezTo>
                    <a:cubicBezTo>
                      <a:pt x="379095" y="713422"/>
                      <a:pt x="377190" y="717233"/>
                      <a:pt x="374332" y="721043"/>
                    </a:cubicBezTo>
                    <a:lnTo>
                      <a:pt x="363855" y="736283"/>
                    </a:lnTo>
                    <a:lnTo>
                      <a:pt x="277177" y="660083"/>
                    </a:lnTo>
                    <a:cubicBezTo>
                      <a:pt x="277177" y="660083"/>
                      <a:pt x="278130" y="652463"/>
                      <a:pt x="268605" y="651510"/>
                    </a:cubicBezTo>
                    <a:cubicBezTo>
                      <a:pt x="259080" y="650558"/>
                      <a:pt x="246697" y="649605"/>
                      <a:pt x="238125" y="662940"/>
                    </a:cubicBezTo>
                    <a:cubicBezTo>
                      <a:pt x="231457" y="675322"/>
                      <a:pt x="247650" y="673418"/>
                      <a:pt x="251460" y="676275"/>
                    </a:cubicBezTo>
                    <a:close/>
                    <a:moveTo>
                      <a:pt x="504825" y="522922"/>
                    </a:moveTo>
                    <a:lnTo>
                      <a:pt x="505777" y="523875"/>
                    </a:lnTo>
                    <a:cubicBezTo>
                      <a:pt x="506730" y="524828"/>
                      <a:pt x="508635" y="525780"/>
                      <a:pt x="509588" y="525780"/>
                    </a:cubicBezTo>
                    <a:cubicBezTo>
                      <a:pt x="513397" y="526733"/>
                      <a:pt x="530543" y="537210"/>
                      <a:pt x="541020" y="523875"/>
                    </a:cubicBezTo>
                    <a:cubicBezTo>
                      <a:pt x="551497" y="510540"/>
                      <a:pt x="534352" y="518160"/>
                      <a:pt x="534352" y="518160"/>
                    </a:cubicBezTo>
                    <a:cubicBezTo>
                      <a:pt x="523875" y="515303"/>
                      <a:pt x="533400" y="507683"/>
                      <a:pt x="533400" y="507683"/>
                    </a:cubicBezTo>
                    <a:lnTo>
                      <a:pt x="547688" y="500063"/>
                    </a:lnTo>
                    <a:cubicBezTo>
                      <a:pt x="547688" y="505778"/>
                      <a:pt x="561022" y="522922"/>
                      <a:pt x="561022" y="522922"/>
                    </a:cubicBezTo>
                    <a:cubicBezTo>
                      <a:pt x="578168" y="533400"/>
                      <a:pt x="580072" y="515303"/>
                      <a:pt x="580072" y="515303"/>
                    </a:cubicBezTo>
                    <a:lnTo>
                      <a:pt x="580072" y="466725"/>
                    </a:lnTo>
                    <a:lnTo>
                      <a:pt x="596265" y="456247"/>
                    </a:lnTo>
                    <a:cubicBezTo>
                      <a:pt x="594360" y="459105"/>
                      <a:pt x="595313" y="469583"/>
                      <a:pt x="595313" y="469583"/>
                    </a:cubicBezTo>
                    <a:cubicBezTo>
                      <a:pt x="594360" y="473392"/>
                      <a:pt x="606743" y="491490"/>
                      <a:pt x="606743" y="491490"/>
                    </a:cubicBezTo>
                    <a:cubicBezTo>
                      <a:pt x="614363" y="492442"/>
                      <a:pt x="624840" y="485775"/>
                      <a:pt x="633413" y="479108"/>
                    </a:cubicBezTo>
                    <a:cubicBezTo>
                      <a:pt x="641032" y="473392"/>
                      <a:pt x="647700" y="467678"/>
                      <a:pt x="647700" y="467678"/>
                    </a:cubicBezTo>
                    <a:cubicBezTo>
                      <a:pt x="648652" y="471488"/>
                      <a:pt x="649605" y="494347"/>
                      <a:pt x="649605" y="494347"/>
                    </a:cubicBezTo>
                    <a:cubicBezTo>
                      <a:pt x="647700" y="495300"/>
                      <a:pt x="645795" y="496253"/>
                      <a:pt x="643890" y="497205"/>
                    </a:cubicBezTo>
                    <a:cubicBezTo>
                      <a:pt x="621030" y="507683"/>
                      <a:pt x="608647" y="503872"/>
                      <a:pt x="608647" y="503872"/>
                    </a:cubicBezTo>
                    <a:cubicBezTo>
                      <a:pt x="592455" y="502920"/>
                      <a:pt x="607695" y="511492"/>
                      <a:pt x="607695" y="511492"/>
                    </a:cubicBezTo>
                    <a:cubicBezTo>
                      <a:pt x="619125" y="515303"/>
                      <a:pt x="645795" y="508635"/>
                      <a:pt x="645795" y="508635"/>
                    </a:cubicBezTo>
                    <a:cubicBezTo>
                      <a:pt x="639127" y="562928"/>
                      <a:pt x="625793" y="568643"/>
                      <a:pt x="625793" y="568643"/>
                    </a:cubicBezTo>
                    <a:cubicBezTo>
                      <a:pt x="615315" y="580072"/>
                      <a:pt x="629602" y="575310"/>
                      <a:pt x="629602" y="575310"/>
                    </a:cubicBezTo>
                    <a:cubicBezTo>
                      <a:pt x="645795" y="562928"/>
                      <a:pt x="652463" y="531495"/>
                      <a:pt x="655320" y="516255"/>
                    </a:cubicBezTo>
                    <a:cubicBezTo>
                      <a:pt x="656272" y="511492"/>
                      <a:pt x="656272" y="508635"/>
                      <a:pt x="656272" y="508635"/>
                    </a:cubicBezTo>
                    <a:cubicBezTo>
                      <a:pt x="661988" y="506730"/>
                      <a:pt x="668655" y="501967"/>
                      <a:pt x="673418" y="499110"/>
                    </a:cubicBezTo>
                    <a:cubicBezTo>
                      <a:pt x="678180" y="495300"/>
                      <a:pt x="681038" y="492442"/>
                      <a:pt x="681038" y="492442"/>
                    </a:cubicBezTo>
                    <a:cubicBezTo>
                      <a:pt x="681990" y="491490"/>
                      <a:pt x="682943" y="490538"/>
                      <a:pt x="684847" y="489585"/>
                    </a:cubicBezTo>
                    <a:cubicBezTo>
                      <a:pt x="688657" y="485775"/>
                      <a:pt x="691515" y="481013"/>
                      <a:pt x="693420" y="477203"/>
                    </a:cubicBezTo>
                    <a:cubicBezTo>
                      <a:pt x="700088" y="457200"/>
                      <a:pt x="687705" y="435292"/>
                      <a:pt x="687705" y="435292"/>
                    </a:cubicBezTo>
                    <a:lnTo>
                      <a:pt x="668655" y="397192"/>
                    </a:lnTo>
                    <a:lnTo>
                      <a:pt x="687705" y="385763"/>
                    </a:lnTo>
                    <a:cubicBezTo>
                      <a:pt x="698182" y="383858"/>
                      <a:pt x="688657" y="374333"/>
                      <a:pt x="688657" y="374333"/>
                    </a:cubicBezTo>
                    <a:cubicBezTo>
                      <a:pt x="678180" y="367665"/>
                      <a:pt x="660082" y="383858"/>
                      <a:pt x="660082" y="383858"/>
                    </a:cubicBezTo>
                    <a:lnTo>
                      <a:pt x="650557" y="371475"/>
                    </a:lnTo>
                    <a:cubicBezTo>
                      <a:pt x="641985" y="360045"/>
                      <a:pt x="632460" y="366713"/>
                      <a:pt x="632460" y="366713"/>
                    </a:cubicBezTo>
                    <a:lnTo>
                      <a:pt x="630555" y="367665"/>
                    </a:lnTo>
                    <a:lnTo>
                      <a:pt x="619125" y="375285"/>
                    </a:lnTo>
                    <a:lnTo>
                      <a:pt x="613410" y="379095"/>
                    </a:lnTo>
                    <a:cubicBezTo>
                      <a:pt x="613410" y="376238"/>
                      <a:pt x="612457" y="370522"/>
                      <a:pt x="612457" y="364808"/>
                    </a:cubicBezTo>
                    <a:cubicBezTo>
                      <a:pt x="611505" y="352425"/>
                      <a:pt x="610552" y="337185"/>
                      <a:pt x="610552" y="337185"/>
                    </a:cubicBezTo>
                    <a:cubicBezTo>
                      <a:pt x="610552" y="335280"/>
                      <a:pt x="609600" y="333375"/>
                      <a:pt x="608647" y="332422"/>
                    </a:cubicBezTo>
                    <a:cubicBezTo>
                      <a:pt x="606743" y="326708"/>
                      <a:pt x="604838" y="323850"/>
                      <a:pt x="601980" y="320992"/>
                    </a:cubicBezTo>
                    <a:cubicBezTo>
                      <a:pt x="595313" y="313372"/>
                      <a:pt x="587693" y="319088"/>
                      <a:pt x="587693" y="319088"/>
                    </a:cubicBezTo>
                    <a:lnTo>
                      <a:pt x="585788" y="320040"/>
                    </a:lnTo>
                    <a:lnTo>
                      <a:pt x="573405" y="326708"/>
                    </a:lnTo>
                    <a:lnTo>
                      <a:pt x="564832" y="331470"/>
                    </a:lnTo>
                    <a:lnTo>
                      <a:pt x="565785" y="312420"/>
                    </a:lnTo>
                    <a:lnTo>
                      <a:pt x="566738" y="286703"/>
                    </a:lnTo>
                    <a:lnTo>
                      <a:pt x="567690" y="270510"/>
                    </a:lnTo>
                    <a:cubicBezTo>
                      <a:pt x="563880" y="264795"/>
                      <a:pt x="558165" y="262890"/>
                      <a:pt x="553402" y="262890"/>
                    </a:cubicBezTo>
                    <a:cubicBezTo>
                      <a:pt x="548640" y="262890"/>
                      <a:pt x="543877" y="263842"/>
                      <a:pt x="543877" y="263842"/>
                    </a:cubicBezTo>
                    <a:cubicBezTo>
                      <a:pt x="541972" y="264795"/>
                      <a:pt x="541020" y="265747"/>
                      <a:pt x="540068" y="266700"/>
                    </a:cubicBezTo>
                    <a:cubicBezTo>
                      <a:pt x="531495" y="274320"/>
                      <a:pt x="540068" y="282892"/>
                      <a:pt x="540068" y="282892"/>
                    </a:cubicBezTo>
                    <a:cubicBezTo>
                      <a:pt x="541020" y="286703"/>
                      <a:pt x="545782" y="312420"/>
                      <a:pt x="548640" y="329565"/>
                    </a:cubicBezTo>
                    <a:cubicBezTo>
                      <a:pt x="549593" y="339090"/>
                      <a:pt x="551497" y="346710"/>
                      <a:pt x="551497" y="346710"/>
                    </a:cubicBezTo>
                    <a:cubicBezTo>
                      <a:pt x="571500" y="424815"/>
                      <a:pt x="563880" y="464820"/>
                      <a:pt x="563880" y="464820"/>
                    </a:cubicBezTo>
                    <a:cubicBezTo>
                      <a:pt x="561022" y="477203"/>
                      <a:pt x="541972" y="428625"/>
                      <a:pt x="541972" y="428625"/>
                    </a:cubicBezTo>
                    <a:cubicBezTo>
                      <a:pt x="518160" y="382905"/>
                      <a:pt x="536257" y="364808"/>
                      <a:pt x="537210" y="360997"/>
                    </a:cubicBezTo>
                    <a:cubicBezTo>
                      <a:pt x="538163" y="357188"/>
                      <a:pt x="527685" y="346710"/>
                      <a:pt x="514350" y="346710"/>
                    </a:cubicBezTo>
                    <a:cubicBezTo>
                      <a:pt x="501015" y="346710"/>
                      <a:pt x="506730" y="356235"/>
                      <a:pt x="506730" y="356235"/>
                    </a:cubicBezTo>
                    <a:lnTo>
                      <a:pt x="511493" y="362903"/>
                    </a:lnTo>
                    <a:lnTo>
                      <a:pt x="520065" y="380047"/>
                    </a:lnTo>
                    <a:cubicBezTo>
                      <a:pt x="513397" y="385763"/>
                      <a:pt x="519113" y="390525"/>
                      <a:pt x="519113" y="390525"/>
                    </a:cubicBezTo>
                    <a:cubicBezTo>
                      <a:pt x="531495" y="409575"/>
                      <a:pt x="529590" y="425767"/>
                      <a:pt x="529590" y="425767"/>
                    </a:cubicBezTo>
                    <a:cubicBezTo>
                      <a:pt x="527685" y="442913"/>
                      <a:pt x="541972" y="479108"/>
                      <a:pt x="541972" y="479108"/>
                    </a:cubicBezTo>
                    <a:cubicBezTo>
                      <a:pt x="530543" y="484822"/>
                      <a:pt x="514350" y="501015"/>
                      <a:pt x="514350" y="501015"/>
                    </a:cubicBezTo>
                    <a:cubicBezTo>
                      <a:pt x="503872" y="513397"/>
                      <a:pt x="502920" y="519113"/>
                      <a:pt x="504825" y="522922"/>
                    </a:cubicBezTo>
                    <a:close/>
                    <a:moveTo>
                      <a:pt x="652463" y="434340"/>
                    </a:moveTo>
                    <a:cubicBezTo>
                      <a:pt x="651510" y="433388"/>
                      <a:pt x="651510" y="433388"/>
                      <a:pt x="650557" y="432435"/>
                    </a:cubicBezTo>
                    <a:cubicBezTo>
                      <a:pt x="650557" y="431483"/>
                      <a:pt x="649605" y="431483"/>
                      <a:pt x="649605" y="430530"/>
                    </a:cubicBezTo>
                    <a:cubicBezTo>
                      <a:pt x="648652" y="428625"/>
                      <a:pt x="649605" y="426720"/>
                      <a:pt x="651510" y="424815"/>
                    </a:cubicBezTo>
                    <a:cubicBezTo>
                      <a:pt x="654368" y="422910"/>
                      <a:pt x="657225" y="424815"/>
                      <a:pt x="659130" y="427672"/>
                    </a:cubicBezTo>
                    <a:cubicBezTo>
                      <a:pt x="661035" y="430530"/>
                      <a:pt x="660082" y="432435"/>
                      <a:pt x="657225" y="434340"/>
                    </a:cubicBezTo>
                    <a:cubicBezTo>
                      <a:pt x="655320" y="436245"/>
                      <a:pt x="653415" y="436245"/>
                      <a:pt x="652463" y="434340"/>
                    </a:cubicBezTo>
                    <a:close/>
                    <a:moveTo>
                      <a:pt x="680085" y="441960"/>
                    </a:moveTo>
                    <a:cubicBezTo>
                      <a:pt x="681990" y="447675"/>
                      <a:pt x="682943" y="453390"/>
                      <a:pt x="681990" y="458153"/>
                    </a:cubicBezTo>
                    <a:cubicBezTo>
                      <a:pt x="681990" y="464820"/>
                      <a:pt x="679132" y="470535"/>
                      <a:pt x="676275" y="475297"/>
                    </a:cubicBezTo>
                    <a:cubicBezTo>
                      <a:pt x="672465" y="481965"/>
                      <a:pt x="667702" y="485775"/>
                      <a:pt x="667702" y="485775"/>
                    </a:cubicBezTo>
                    <a:cubicBezTo>
                      <a:pt x="666750" y="485775"/>
                      <a:pt x="666750" y="486728"/>
                      <a:pt x="666750" y="486728"/>
                    </a:cubicBezTo>
                    <a:cubicBezTo>
                      <a:pt x="657225" y="494347"/>
                      <a:pt x="660082" y="481013"/>
                      <a:pt x="659130" y="474345"/>
                    </a:cubicBezTo>
                    <a:cubicBezTo>
                      <a:pt x="659130" y="473392"/>
                      <a:pt x="659130" y="473392"/>
                      <a:pt x="658177" y="472440"/>
                    </a:cubicBezTo>
                    <a:lnTo>
                      <a:pt x="659130" y="463867"/>
                    </a:lnTo>
                    <a:cubicBezTo>
                      <a:pt x="659130" y="459105"/>
                      <a:pt x="660082" y="454342"/>
                      <a:pt x="661988" y="450533"/>
                    </a:cubicBezTo>
                    <a:cubicBezTo>
                      <a:pt x="664845" y="443865"/>
                      <a:pt x="668655" y="440055"/>
                      <a:pt x="668655" y="440055"/>
                    </a:cubicBezTo>
                    <a:cubicBezTo>
                      <a:pt x="668655" y="439103"/>
                      <a:pt x="668655" y="438150"/>
                      <a:pt x="669607" y="437197"/>
                    </a:cubicBezTo>
                    <a:cubicBezTo>
                      <a:pt x="674370" y="427672"/>
                      <a:pt x="680085" y="441960"/>
                      <a:pt x="680085" y="441960"/>
                    </a:cubicBezTo>
                    <a:close/>
                    <a:moveTo>
                      <a:pt x="664845" y="406717"/>
                    </a:moveTo>
                    <a:lnTo>
                      <a:pt x="668655" y="412433"/>
                    </a:lnTo>
                    <a:cubicBezTo>
                      <a:pt x="672465" y="416242"/>
                      <a:pt x="663893" y="420053"/>
                      <a:pt x="663893" y="420053"/>
                    </a:cubicBezTo>
                    <a:cubicBezTo>
                      <a:pt x="662940" y="418147"/>
                      <a:pt x="659130" y="416242"/>
                      <a:pt x="656272" y="415290"/>
                    </a:cubicBezTo>
                    <a:cubicBezTo>
                      <a:pt x="655320" y="414338"/>
                      <a:pt x="654368" y="414338"/>
                      <a:pt x="654368" y="414338"/>
                    </a:cubicBezTo>
                    <a:cubicBezTo>
                      <a:pt x="652463" y="412433"/>
                      <a:pt x="649605" y="410528"/>
                      <a:pt x="652463" y="407670"/>
                    </a:cubicBezTo>
                    <a:cubicBezTo>
                      <a:pt x="653415" y="407670"/>
                      <a:pt x="653415" y="406717"/>
                      <a:pt x="654368" y="406717"/>
                    </a:cubicBezTo>
                    <a:cubicBezTo>
                      <a:pt x="658177" y="403860"/>
                      <a:pt x="664845" y="406717"/>
                      <a:pt x="664845" y="406717"/>
                    </a:cubicBezTo>
                    <a:close/>
                    <a:moveTo>
                      <a:pt x="636270" y="380047"/>
                    </a:moveTo>
                    <a:cubicBezTo>
                      <a:pt x="641985" y="378142"/>
                      <a:pt x="644843" y="382905"/>
                      <a:pt x="651510" y="389572"/>
                    </a:cubicBezTo>
                    <a:cubicBezTo>
                      <a:pt x="654368" y="392430"/>
                      <a:pt x="651510" y="396240"/>
                      <a:pt x="647700" y="399097"/>
                    </a:cubicBezTo>
                    <a:cubicBezTo>
                      <a:pt x="643890" y="401003"/>
                      <a:pt x="640080" y="402908"/>
                      <a:pt x="640080" y="402908"/>
                    </a:cubicBezTo>
                    <a:lnTo>
                      <a:pt x="629602" y="384810"/>
                    </a:lnTo>
                    <a:cubicBezTo>
                      <a:pt x="632460" y="381953"/>
                      <a:pt x="635318" y="381000"/>
                      <a:pt x="636270" y="380047"/>
                    </a:cubicBezTo>
                    <a:close/>
                    <a:moveTo>
                      <a:pt x="616268" y="401003"/>
                    </a:moveTo>
                    <a:cubicBezTo>
                      <a:pt x="617220" y="400050"/>
                      <a:pt x="618172" y="400050"/>
                      <a:pt x="620077" y="400050"/>
                    </a:cubicBezTo>
                    <a:cubicBezTo>
                      <a:pt x="620077" y="400050"/>
                      <a:pt x="626745" y="403860"/>
                      <a:pt x="628650" y="411480"/>
                    </a:cubicBezTo>
                    <a:cubicBezTo>
                      <a:pt x="627697" y="412433"/>
                      <a:pt x="626745" y="413385"/>
                      <a:pt x="625793" y="415290"/>
                    </a:cubicBezTo>
                    <a:cubicBezTo>
                      <a:pt x="624840" y="416242"/>
                      <a:pt x="623888" y="419100"/>
                      <a:pt x="622935" y="421005"/>
                    </a:cubicBezTo>
                    <a:lnTo>
                      <a:pt x="616268" y="423863"/>
                    </a:lnTo>
                    <a:cubicBezTo>
                      <a:pt x="616268" y="423863"/>
                      <a:pt x="612457" y="419100"/>
                      <a:pt x="613410" y="413385"/>
                    </a:cubicBezTo>
                    <a:cubicBezTo>
                      <a:pt x="613410" y="414338"/>
                      <a:pt x="611505" y="403860"/>
                      <a:pt x="616268" y="401003"/>
                    </a:cubicBezTo>
                    <a:close/>
                    <a:moveTo>
                      <a:pt x="613410" y="444817"/>
                    </a:moveTo>
                    <a:cubicBezTo>
                      <a:pt x="614363" y="443865"/>
                      <a:pt x="615315" y="441960"/>
                      <a:pt x="617220" y="441008"/>
                    </a:cubicBezTo>
                    <a:cubicBezTo>
                      <a:pt x="620077" y="438150"/>
                      <a:pt x="630555" y="430530"/>
                      <a:pt x="633413" y="428625"/>
                    </a:cubicBezTo>
                    <a:cubicBezTo>
                      <a:pt x="637222" y="426720"/>
                      <a:pt x="640080" y="426720"/>
                      <a:pt x="642938" y="432435"/>
                    </a:cubicBezTo>
                    <a:cubicBezTo>
                      <a:pt x="644843" y="439103"/>
                      <a:pt x="646747" y="443865"/>
                      <a:pt x="645795" y="448628"/>
                    </a:cubicBezTo>
                    <a:cubicBezTo>
                      <a:pt x="645795" y="451485"/>
                      <a:pt x="643890" y="454342"/>
                      <a:pt x="641985" y="457200"/>
                    </a:cubicBezTo>
                    <a:lnTo>
                      <a:pt x="626745" y="466725"/>
                    </a:lnTo>
                    <a:lnTo>
                      <a:pt x="619125" y="471488"/>
                    </a:lnTo>
                    <a:cubicBezTo>
                      <a:pt x="619125" y="471488"/>
                      <a:pt x="607695" y="479108"/>
                      <a:pt x="609600" y="463867"/>
                    </a:cubicBezTo>
                    <a:cubicBezTo>
                      <a:pt x="609600" y="463867"/>
                      <a:pt x="606743" y="453390"/>
                      <a:pt x="613410" y="444817"/>
                    </a:cubicBezTo>
                    <a:close/>
                    <a:moveTo>
                      <a:pt x="561022" y="356235"/>
                    </a:moveTo>
                    <a:lnTo>
                      <a:pt x="561022" y="356235"/>
                    </a:lnTo>
                    <a:lnTo>
                      <a:pt x="582930" y="341947"/>
                    </a:lnTo>
                    <a:lnTo>
                      <a:pt x="586740" y="339090"/>
                    </a:lnTo>
                    <a:cubicBezTo>
                      <a:pt x="595313" y="333375"/>
                      <a:pt x="596265" y="351472"/>
                      <a:pt x="596265" y="351472"/>
                    </a:cubicBezTo>
                    <a:cubicBezTo>
                      <a:pt x="596265" y="354330"/>
                      <a:pt x="596265" y="360045"/>
                      <a:pt x="597218" y="365760"/>
                    </a:cubicBezTo>
                    <a:cubicBezTo>
                      <a:pt x="597218" y="379095"/>
                      <a:pt x="597218" y="398145"/>
                      <a:pt x="596265" y="414338"/>
                    </a:cubicBezTo>
                    <a:cubicBezTo>
                      <a:pt x="595313" y="431483"/>
                      <a:pt x="595313" y="444817"/>
                      <a:pt x="595313" y="444817"/>
                    </a:cubicBezTo>
                    <a:lnTo>
                      <a:pt x="578168" y="453390"/>
                    </a:lnTo>
                    <a:lnTo>
                      <a:pt x="576263" y="445770"/>
                    </a:lnTo>
                    <a:lnTo>
                      <a:pt x="575310" y="434340"/>
                    </a:lnTo>
                    <a:cubicBezTo>
                      <a:pt x="573405" y="416242"/>
                      <a:pt x="561022" y="356235"/>
                      <a:pt x="561022" y="356235"/>
                    </a:cubicBezTo>
                    <a:close/>
                    <a:moveTo>
                      <a:pt x="866775" y="309563"/>
                    </a:moveTo>
                    <a:cubicBezTo>
                      <a:pt x="873443" y="321945"/>
                      <a:pt x="882968" y="323850"/>
                      <a:pt x="887730" y="309563"/>
                    </a:cubicBezTo>
                    <a:cubicBezTo>
                      <a:pt x="890588" y="300990"/>
                      <a:pt x="891540" y="291465"/>
                      <a:pt x="892493" y="286703"/>
                    </a:cubicBezTo>
                    <a:cubicBezTo>
                      <a:pt x="895350" y="273367"/>
                      <a:pt x="900113" y="256222"/>
                      <a:pt x="902018" y="245745"/>
                    </a:cubicBezTo>
                    <a:cubicBezTo>
                      <a:pt x="903922" y="232410"/>
                      <a:pt x="907732" y="242888"/>
                      <a:pt x="910590" y="252413"/>
                    </a:cubicBezTo>
                    <a:cubicBezTo>
                      <a:pt x="910590" y="252413"/>
                      <a:pt x="915352" y="273367"/>
                      <a:pt x="923925" y="280035"/>
                    </a:cubicBezTo>
                    <a:cubicBezTo>
                      <a:pt x="931545" y="285750"/>
                      <a:pt x="934402" y="280988"/>
                      <a:pt x="935355" y="274320"/>
                    </a:cubicBezTo>
                    <a:cubicBezTo>
                      <a:pt x="935355" y="271463"/>
                      <a:pt x="935355" y="268605"/>
                      <a:pt x="935355" y="264795"/>
                    </a:cubicBezTo>
                    <a:cubicBezTo>
                      <a:pt x="935355" y="254317"/>
                      <a:pt x="940118" y="257175"/>
                      <a:pt x="944880" y="266700"/>
                    </a:cubicBezTo>
                    <a:cubicBezTo>
                      <a:pt x="944880" y="266700"/>
                      <a:pt x="949643" y="281940"/>
                      <a:pt x="956310" y="288608"/>
                    </a:cubicBezTo>
                    <a:cubicBezTo>
                      <a:pt x="966788" y="299085"/>
                      <a:pt x="966788" y="284797"/>
                      <a:pt x="967740" y="279083"/>
                    </a:cubicBezTo>
                    <a:cubicBezTo>
                      <a:pt x="968693" y="273367"/>
                      <a:pt x="969645" y="266700"/>
                      <a:pt x="972502" y="261938"/>
                    </a:cubicBezTo>
                    <a:cubicBezTo>
                      <a:pt x="972502" y="260985"/>
                      <a:pt x="973455" y="259080"/>
                      <a:pt x="973455" y="258128"/>
                    </a:cubicBezTo>
                    <a:cubicBezTo>
                      <a:pt x="978218" y="248603"/>
                      <a:pt x="980122" y="250508"/>
                      <a:pt x="981075" y="261938"/>
                    </a:cubicBezTo>
                    <a:cubicBezTo>
                      <a:pt x="982027" y="270510"/>
                      <a:pt x="982980" y="281940"/>
                      <a:pt x="982980" y="290513"/>
                    </a:cubicBezTo>
                    <a:cubicBezTo>
                      <a:pt x="984885" y="292417"/>
                      <a:pt x="982980" y="314325"/>
                      <a:pt x="989647" y="347663"/>
                    </a:cubicBezTo>
                    <a:cubicBezTo>
                      <a:pt x="989647" y="347663"/>
                      <a:pt x="998220" y="377190"/>
                      <a:pt x="1006793" y="375285"/>
                    </a:cubicBezTo>
                    <a:cubicBezTo>
                      <a:pt x="1012507" y="374333"/>
                      <a:pt x="1010602" y="369570"/>
                      <a:pt x="1009650" y="365760"/>
                    </a:cubicBezTo>
                    <a:lnTo>
                      <a:pt x="1005840" y="332422"/>
                    </a:lnTo>
                    <a:lnTo>
                      <a:pt x="1001077" y="287655"/>
                    </a:lnTo>
                    <a:cubicBezTo>
                      <a:pt x="1000125" y="281940"/>
                      <a:pt x="998220" y="280988"/>
                      <a:pt x="1003935" y="280988"/>
                    </a:cubicBezTo>
                    <a:cubicBezTo>
                      <a:pt x="1006793" y="280988"/>
                      <a:pt x="1013460" y="280035"/>
                      <a:pt x="1018222" y="279083"/>
                    </a:cubicBezTo>
                    <a:cubicBezTo>
                      <a:pt x="1020127" y="279083"/>
                      <a:pt x="1021080" y="278130"/>
                      <a:pt x="1022032" y="278130"/>
                    </a:cubicBezTo>
                    <a:cubicBezTo>
                      <a:pt x="1037272" y="273367"/>
                      <a:pt x="1043940" y="260985"/>
                      <a:pt x="1047750" y="242888"/>
                    </a:cubicBezTo>
                    <a:cubicBezTo>
                      <a:pt x="1051560" y="226695"/>
                      <a:pt x="1050607" y="202883"/>
                      <a:pt x="1038225" y="191453"/>
                    </a:cubicBezTo>
                    <a:cubicBezTo>
                      <a:pt x="1030605" y="184785"/>
                      <a:pt x="1023938" y="185738"/>
                      <a:pt x="1011555" y="186690"/>
                    </a:cubicBezTo>
                    <a:lnTo>
                      <a:pt x="1009650" y="186690"/>
                    </a:lnTo>
                    <a:lnTo>
                      <a:pt x="992505" y="188595"/>
                    </a:lnTo>
                    <a:cubicBezTo>
                      <a:pt x="992505" y="188595"/>
                      <a:pt x="990600" y="182880"/>
                      <a:pt x="986790" y="179070"/>
                    </a:cubicBezTo>
                    <a:cubicBezTo>
                      <a:pt x="982027" y="173355"/>
                      <a:pt x="982980" y="177165"/>
                      <a:pt x="984885" y="169545"/>
                    </a:cubicBezTo>
                    <a:lnTo>
                      <a:pt x="991552" y="155258"/>
                    </a:lnTo>
                    <a:cubicBezTo>
                      <a:pt x="991552" y="155258"/>
                      <a:pt x="997268" y="149542"/>
                      <a:pt x="1002030" y="158115"/>
                    </a:cubicBezTo>
                    <a:cubicBezTo>
                      <a:pt x="1002030" y="158115"/>
                      <a:pt x="1003935" y="158115"/>
                      <a:pt x="1006793" y="158115"/>
                    </a:cubicBezTo>
                    <a:cubicBezTo>
                      <a:pt x="1010602" y="157163"/>
                      <a:pt x="1016318" y="157163"/>
                      <a:pt x="1019175" y="153353"/>
                    </a:cubicBezTo>
                    <a:cubicBezTo>
                      <a:pt x="1020127" y="151447"/>
                      <a:pt x="1020127" y="148590"/>
                      <a:pt x="1019175" y="144780"/>
                    </a:cubicBezTo>
                    <a:cubicBezTo>
                      <a:pt x="1019175" y="144780"/>
                      <a:pt x="1015365" y="140970"/>
                      <a:pt x="1004888" y="137160"/>
                    </a:cubicBezTo>
                    <a:cubicBezTo>
                      <a:pt x="995363" y="133350"/>
                      <a:pt x="980122" y="129540"/>
                      <a:pt x="956310" y="127635"/>
                    </a:cubicBezTo>
                    <a:lnTo>
                      <a:pt x="955357" y="127635"/>
                    </a:lnTo>
                    <a:cubicBezTo>
                      <a:pt x="946785" y="126683"/>
                      <a:pt x="944880" y="127635"/>
                      <a:pt x="942022" y="138113"/>
                    </a:cubicBezTo>
                    <a:cubicBezTo>
                      <a:pt x="941070" y="141922"/>
                      <a:pt x="942022" y="146685"/>
                      <a:pt x="945832" y="150495"/>
                    </a:cubicBezTo>
                    <a:cubicBezTo>
                      <a:pt x="945832" y="150495"/>
                      <a:pt x="950595" y="173355"/>
                      <a:pt x="949643" y="184785"/>
                    </a:cubicBezTo>
                    <a:cubicBezTo>
                      <a:pt x="949643" y="184785"/>
                      <a:pt x="944880" y="221933"/>
                      <a:pt x="932497" y="232410"/>
                    </a:cubicBezTo>
                    <a:cubicBezTo>
                      <a:pt x="932497" y="232410"/>
                      <a:pt x="917257" y="247650"/>
                      <a:pt x="920115" y="228600"/>
                    </a:cubicBezTo>
                    <a:lnTo>
                      <a:pt x="922972" y="193358"/>
                    </a:lnTo>
                    <a:cubicBezTo>
                      <a:pt x="922972" y="193358"/>
                      <a:pt x="924877" y="187642"/>
                      <a:pt x="924877" y="181928"/>
                    </a:cubicBezTo>
                    <a:cubicBezTo>
                      <a:pt x="923925" y="173355"/>
                      <a:pt x="922972" y="166688"/>
                      <a:pt x="915352" y="164783"/>
                    </a:cubicBezTo>
                    <a:cubicBezTo>
                      <a:pt x="905827" y="161925"/>
                      <a:pt x="894397" y="166688"/>
                      <a:pt x="894397" y="177165"/>
                    </a:cubicBezTo>
                    <a:cubicBezTo>
                      <a:pt x="894397" y="180022"/>
                      <a:pt x="894397" y="183833"/>
                      <a:pt x="895350" y="187642"/>
                    </a:cubicBezTo>
                    <a:cubicBezTo>
                      <a:pt x="895350" y="187642"/>
                      <a:pt x="897255" y="200978"/>
                      <a:pt x="891540" y="217170"/>
                    </a:cubicBezTo>
                    <a:cubicBezTo>
                      <a:pt x="891540" y="217170"/>
                      <a:pt x="882015" y="221933"/>
                      <a:pt x="882015" y="203835"/>
                    </a:cubicBezTo>
                    <a:cubicBezTo>
                      <a:pt x="882015" y="197167"/>
                      <a:pt x="881063" y="190500"/>
                      <a:pt x="881063" y="184785"/>
                    </a:cubicBezTo>
                    <a:cubicBezTo>
                      <a:pt x="879157" y="178117"/>
                      <a:pt x="877252" y="180975"/>
                      <a:pt x="875347" y="187642"/>
                    </a:cubicBezTo>
                    <a:cubicBezTo>
                      <a:pt x="875347" y="187642"/>
                      <a:pt x="868680" y="245745"/>
                      <a:pt x="859155" y="266700"/>
                    </a:cubicBezTo>
                    <a:cubicBezTo>
                      <a:pt x="856297" y="274320"/>
                      <a:pt x="855345" y="275272"/>
                      <a:pt x="855345" y="278130"/>
                    </a:cubicBezTo>
                    <a:cubicBezTo>
                      <a:pt x="859155" y="287655"/>
                      <a:pt x="862013" y="300990"/>
                      <a:pt x="866775" y="309563"/>
                    </a:cubicBezTo>
                    <a:close/>
                    <a:moveTo>
                      <a:pt x="1006793" y="215265"/>
                    </a:moveTo>
                    <a:cubicBezTo>
                      <a:pt x="1007745" y="212408"/>
                      <a:pt x="1012507" y="207645"/>
                      <a:pt x="1013460" y="205740"/>
                    </a:cubicBezTo>
                    <a:cubicBezTo>
                      <a:pt x="1014413" y="204788"/>
                      <a:pt x="1015365" y="203835"/>
                      <a:pt x="1016318" y="203835"/>
                    </a:cubicBezTo>
                    <a:cubicBezTo>
                      <a:pt x="1018222" y="202883"/>
                      <a:pt x="1019175" y="202883"/>
                      <a:pt x="1021080" y="201930"/>
                    </a:cubicBezTo>
                    <a:cubicBezTo>
                      <a:pt x="1033463" y="201930"/>
                      <a:pt x="1034415" y="209550"/>
                      <a:pt x="1035368" y="220028"/>
                    </a:cubicBezTo>
                    <a:cubicBezTo>
                      <a:pt x="1036320" y="229553"/>
                      <a:pt x="1034415" y="238125"/>
                      <a:pt x="1034415" y="238125"/>
                    </a:cubicBezTo>
                    <a:cubicBezTo>
                      <a:pt x="1031557" y="247650"/>
                      <a:pt x="1026795" y="253365"/>
                      <a:pt x="1022985" y="256222"/>
                    </a:cubicBezTo>
                    <a:cubicBezTo>
                      <a:pt x="1019175" y="259080"/>
                      <a:pt x="1016318" y="260985"/>
                      <a:pt x="1013460" y="260985"/>
                    </a:cubicBezTo>
                    <a:cubicBezTo>
                      <a:pt x="1005840" y="262890"/>
                      <a:pt x="1005840" y="260985"/>
                      <a:pt x="1006793" y="254317"/>
                    </a:cubicBezTo>
                    <a:cubicBezTo>
                      <a:pt x="1007745" y="243840"/>
                      <a:pt x="1008697" y="234315"/>
                      <a:pt x="1006793" y="223838"/>
                    </a:cubicBezTo>
                    <a:cubicBezTo>
                      <a:pt x="1004888" y="220980"/>
                      <a:pt x="1004888" y="218122"/>
                      <a:pt x="1006793" y="215265"/>
                    </a:cubicBezTo>
                    <a:close/>
                    <a:moveTo>
                      <a:pt x="968693" y="217170"/>
                    </a:moveTo>
                    <a:lnTo>
                      <a:pt x="968693" y="217170"/>
                    </a:lnTo>
                    <a:lnTo>
                      <a:pt x="977265" y="195263"/>
                    </a:lnTo>
                    <a:cubicBezTo>
                      <a:pt x="982980" y="189547"/>
                      <a:pt x="985838" y="192405"/>
                      <a:pt x="985838" y="202883"/>
                    </a:cubicBezTo>
                    <a:cubicBezTo>
                      <a:pt x="984885" y="210503"/>
                      <a:pt x="975360" y="222885"/>
                      <a:pt x="975360" y="222885"/>
                    </a:cubicBezTo>
                    <a:cubicBezTo>
                      <a:pt x="973455" y="224790"/>
                      <a:pt x="971550" y="226695"/>
                      <a:pt x="970597" y="227647"/>
                    </a:cubicBezTo>
                    <a:cubicBezTo>
                      <a:pt x="962025" y="233363"/>
                      <a:pt x="968693" y="217170"/>
                      <a:pt x="968693" y="217170"/>
                    </a:cubicBezTo>
                    <a:close/>
                    <a:moveTo>
                      <a:pt x="959168" y="153353"/>
                    </a:moveTo>
                    <a:lnTo>
                      <a:pt x="961072" y="153353"/>
                    </a:lnTo>
                    <a:lnTo>
                      <a:pt x="964882" y="153353"/>
                    </a:lnTo>
                    <a:cubicBezTo>
                      <a:pt x="970597" y="163830"/>
                      <a:pt x="964882" y="175260"/>
                      <a:pt x="964882" y="175260"/>
                    </a:cubicBezTo>
                    <a:cubicBezTo>
                      <a:pt x="964882" y="176213"/>
                      <a:pt x="963930" y="178117"/>
                      <a:pt x="963930" y="178117"/>
                    </a:cubicBezTo>
                    <a:cubicBezTo>
                      <a:pt x="962025" y="180975"/>
                      <a:pt x="959168" y="176213"/>
                      <a:pt x="959168" y="176213"/>
                    </a:cubicBezTo>
                    <a:cubicBezTo>
                      <a:pt x="959168" y="172403"/>
                      <a:pt x="955357" y="152400"/>
                      <a:pt x="955357" y="152400"/>
                    </a:cubicBezTo>
                    <a:lnTo>
                      <a:pt x="959168" y="153353"/>
                    </a:lnTo>
                    <a:close/>
                    <a:moveTo>
                      <a:pt x="1350645" y="241935"/>
                    </a:moveTo>
                    <a:cubicBezTo>
                      <a:pt x="1335405" y="235267"/>
                      <a:pt x="1338263" y="254317"/>
                      <a:pt x="1337310" y="254317"/>
                    </a:cubicBezTo>
                    <a:cubicBezTo>
                      <a:pt x="1336357" y="254317"/>
                      <a:pt x="1342072" y="258128"/>
                      <a:pt x="1342072" y="258128"/>
                    </a:cubicBezTo>
                    <a:lnTo>
                      <a:pt x="1349693" y="264795"/>
                    </a:lnTo>
                    <a:cubicBezTo>
                      <a:pt x="1351597" y="267653"/>
                      <a:pt x="1363980" y="268605"/>
                      <a:pt x="1364932" y="259080"/>
                    </a:cubicBezTo>
                    <a:cubicBezTo>
                      <a:pt x="1364932" y="252413"/>
                      <a:pt x="1357313" y="245745"/>
                      <a:pt x="1353502" y="243840"/>
                    </a:cubicBezTo>
                    <a:cubicBezTo>
                      <a:pt x="1350645" y="242888"/>
                      <a:pt x="1350645" y="241935"/>
                      <a:pt x="1350645" y="241935"/>
                    </a:cubicBezTo>
                    <a:close/>
                    <a:moveTo>
                      <a:pt x="1304925" y="351472"/>
                    </a:moveTo>
                    <a:lnTo>
                      <a:pt x="1338263" y="326708"/>
                    </a:lnTo>
                    <a:lnTo>
                      <a:pt x="1344930" y="321945"/>
                    </a:lnTo>
                    <a:cubicBezTo>
                      <a:pt x="1344930" y="321945"/>
                      <a:pt x="1342072" y="332422"/>
                      <a:pt x="1342072" y="342900"/>
                    </a:cubicBezTo>
                    <a:cubicBezTo>
                      <a:pt x="1342072" y="349567"/>
                      <a:pt x="1346835" y="362903"/>
                      <a:pt x="1351597" y="367665"/>
                    </a:cubicBezTo>
                    <a:cubicBezTo>
                      <a:pt x="1355407" y="370522"/>
                      <a:pt x="1360170" y="374333"/>
                      <a:pt x="1368743" y="376238"/>
                    </a:cubicBezTo>
                    <a:cubicBezTo>
                      <a:pt x="1368743" y="376238"/>
                      <a:pt x="1373505" y="377190"/>
                      <a:pt x="1379220" y="378142"/>
                    </a:cubicBezTo>
                    <a:cubicBezTo>
                      <a:pt x="1389697" y="380047"/>
                      <a:pt x="1405890" y="381000"/>
                      <a:pt x="1412557" y="377190"/>
                    </a:cubicBezTo>
                    <a:cubicBezTo>
                      <a:pt x="1412557" y="377190"/>
                      <a:pt x="1428750" y="370522"/>
                      <a:pt x="1452563" y="378142"/>
                    </a:cubicBezTo>
                    <a:cubicBezTo>
                      <a:pt x="1452563" y="378142"/>
                      <a:pt x="1481138" y="386715"/>
                      <a:pt x="1475422" y="369570"/>
                    </a:cubicBezTo>
                    <a:cubicBezTo>
                      <a:pt x="1475422" y="369570"/>
                      <a:pt x="1473518" y="362903"/>
                      <a:pt x="1465897" y="359092"/>
                    </a:cubicBezTo>
                    <a:cubicBezTo>
                      <a:pt x="1465897" y="359092"/>
                      <a:pt x="1463993" y="348615"/>
                      <a:pt x="1468755" y="330517"/>
                    </a:cubicBezTo>
                    <a:cubicBezTo>
                      <a:pt x="1469707" y="326708"/>
                      <a:pt x="1474470" y="307658"/>
                      <a:pt x="1467802" y="306705"/>
                    </a:cubicBezTo>
                    <a:cubicBezTo>
                      <a:pt x="1462088" y="305753"/>
                      <a:pt x="1461135" y="314325"/>
                      <a:pt x="1460182" y="318135"/>
                    </a:cubicBezTo>
                    <a:cubicBezTo>
                      <a:pt x="1459230" y="325755"/>
                      <a:pt x="1456372" y="338138"/>
                      <a:pt x="1452563" y="343853"/>
                    </a:cubicBezTo>
                    <a:cubicBezTo>
                      <a:pt x="1452563" y="343853"/>
                      <a:pt x="1447800" y="360997"/>
                      <a:pt x="1406843" y="361950"/>
                    </a:cubicBezTo>
                    <a:cubicBezTo>
                      <a:pt x="1406843" y="361950"/>
                      <a:pt x="1395413" y="363855"/>
                      <a:pt x="1383030" y="363855"/>
                    </a:cubicBezTo>
                    <a:cubicBezTo>
                      <a:pt x="1370647" y="363855"/>
                      <a:pt x="1359218" y="359092"/>
                      <a:pt x="1360170" y="346710"/>
                    </a:cubicBezTo>
                    <a:cubicBezTo>
                      <a:pt x="1360170" y="346710"/>
                      <a:pt x="1360170" y="320992"/>
                      <a:pt x="1369695" y="319088"/>
                    </a:cubicBezTo>
                    <a:cubicBezTo>
                      <a:pt x="1369695" y="319088"/>
                      <a:pt x="1376363" y="298133"/>
                      <a:pt x="1386840" y="293370"/>
                    </a:cubicBezTo>
                    <a:cubicBezTo>
                      <a:pt x="1386840" y="293370"/>
                      <a:pt x="1384935" y="312420"/>
                      <a:pt x="1391602" y="321945"/>
                    </a:cubicBezTo>
                    <a:cubicBezTo>
                      <a:pt x="1392555" y="322897"/>
                      <a:pt x="1392555" y="323850"/>
                      <a:pt x="1393507" y="323850"/>
                    </a:cubicBezTo>
                    <a:cubicBezTo>
                      <a:pt x="1393507" y="323850"/>
                      <a:pt x="1417320" y="335280"/>
                      <a:pt x="1409700" y="316230"/>
                    </a:cubicBezTo>
                    <a:cubicBezTo>
                      <a:pt x="1409700" y="316230"/>
                      <a:pt x="1396365" y="294322"/>
                      <a:pt x="1413510" y="286703"/>
                    </a:cubicBezTo>
                    <a:cubicBezTo>
                      <a:pt x="1413510" y="286703"/>
                      <a:pt x="1424940" y="271463"/>
                      <a:pt x="1431607" y="269558"/>
                    </a:cubicBezTo>
                    <a:cubicBezTo>
                      <a:pt x="1431607" y="269558"/>
                      <a:pt x="1443038" y="252413"/>
                      <a:pt x="1427797" y="252413"/>
                    </a:cubicBezTo>
                    <a:lnTo>
                      <a:pt x="1403032" y="259080"/>
                    </a:lnTo>
                    <a:lnTo>
                      <a:pt x="1389697" y="262890"/>
                    </a:lnTo>
                    <a:cubicBezTo>
                      <a:pt x="1389697" y="262890"/>
                      <a:pt x="1379220" y="260033"/>
                      <a:pt x="1370647" y="280988"/>
                    </a:cubicBezTo>
                    <a:lnTo>
                      <a:pt x="1360170" y="297180"/>
                    </a:lnTo>
                    <a:cubicBezTo>
                      <a:pt x="1360170" y="297180"/>
                      <a:pt x="1353502" y="303847"/>
                      <a:pt x="1344930" y="311467"/>
                    </a:cubicBezTo>
                    <a:cubicBezTo>
                      <a:pt x="1338263" y="317183"/>
                      <a:pt x="1330643" y="323850"/>
                      <a:pt x="1322070" y="328613"/>
                    </a:cubicBezTo>
                    <a:cubicBezTo>
                      <a:pt x="1322070" y="328613"/>
                      <a:pt x="1301115" y="340995"/>
                      <a:pt x="1308735" y="320040"/>
                    </a:cubicBezTo>
                    <a:cubicBezTo>
                      <a:pt x="1308735" y="320040"/>
                      <a:pt x="1312545" y="297180"/>
                      <a:pt x="1328738" y="295275"/>
                    </a:cubicBezTo>
                    <a:cubicBezTo>
                      <a:pt x="1328738" y="295275"/>
                      <a:pt x="1348740" y="297180"/>
                      <a:pt x="1349693" y="282892"/>
                    </a:cubicBezTo>
                    <a:lnTo>
                      <a:pt x="1329690" y="256222"/>
                    </a:lnTo>
                    <a:cubicBezTo>
                      <a:pt x="1329690" y="256222"/>
                      <a:pt x="1324927" y="246697"/>
                      <a:pt x="1317307" y="254317"/>
                    </a:cubicBezTo>
                    <a:cubicBezTo>
                      <a:pt x="1314450" y="257175"/>
                      <a:pt x="1315402" y="262890"/>
                      <a:pt x="1317307" y="266700"/>
                    </a:cubicBezTo>
                    <a:cubicBezTo>
                      <a:pt x="1318260" y="267653"/>
                      <a:pt x="1324927" y="275272"/>
                      <a:pt x="1318260" y="286703"/>
                    </a:cubicBezTo>
                    <a:cubicBezTo>
                      <a:pt x="1318260" y="286703"/>
                      <a:pt x="1305877" y="307658"/>
                      <a:pt x="1298257" y="310515"/>
                    </a:cubicBezTo>
                    <a:cubicBezTo>
                      <a:pt x="1298257" y="310515"/>
                      <a:pt x="1289685" y="313372"/>
                      <a:pt x="1288732" y="323850"/>
                    </a:cubicBezTo>
                    <a:cubicBezTo>
                      <a:pt x="1288732" y="328613"/>
                      <a:pt x="1291590" y="344805"/>
                      <a:pt x="1295400" y="349567"/>
                    </a:cubicBezTo>
                    <a:cubicBezTo>
                      <a:pt x="1293495" y="351472"/>
                      <a:pt x="1297305" y="353378"/>
                      <a:pt x="1304925" y="351472"/>
                    </a:cubicBezTo>
                    <a:close/>
                    <a:moveTo>
                      <a:pt x="1390650" y="273367"/>
                    </a:moveTo>
                    <a:cubicBezTo>
                      <a:pt x="1392555" y="272415"/>
                      <a:pt x="1392555" y="270510"/>
                      <a:pt x="1393507" y="269558"/>
                    </a:cubicBezTo>
                    <a:cubicBezTo>
                      <a:pt x="1394460" y="269558"/>
                      <a:pt x="1395413" y="268605"/>
                      <a:pt x="1397318" y="268605"/>
                    </a:cubicBezTo>
                    <a:cubicBezTo>
                      <a:pt x="1398270" y="268605"/>
                      <a:pt x="1400175" y="268605"/>
                      <a:pt x="1401127" y="268605"/>
                    </a:cubicBezTo>
                    <a:cubicBezTo>
                      <a:pt x="1400175" y="267653"/>
                      <a:pt x="1406843" y="270510"/>
                      <a:pt x="1400175" y="275272"/>
                    </a:cubicBezTo>
                    <a:lnTo>
                      <a:pt x="1396365" y="280035"/>
                    </a:lnTo>
                    <a:cubicBezTo>
                      <a:pt x="1396365" y="280035"/>
                      <a:pt x="1395413" y="280035"/>
                      <a:pt x="1394460" y="280035"/>
                    </a:cubicBezTo>
                    <a:cubicBezTo>
                      <a:pt x="1392555" y="280035"/>
                      <a:pt x="1388745" y="278130"/>
                      <a:pt x="1387793" y="277178"/>
                    </a:cubicBezTo>
                    <a:lnTo>
                      <a:pt x="1390650" y="273367"/>
                    </a:lnTo>
                    <a:close/>
                    <a:moveTo>
                      <a:pt x="1305877" y="230505"/>
                    </a:moveTo>
                    <a:cubicBezTo>
                      <a:pt x="1305877" y="230505"/>
                      <a:pt x="1314450" y="222885"/>
                      <a:pt x="1323022" y="230505"/>
                    </a:cubicBezTo>
                    <a:cubicBezTo>
                      <a:pt x="1323022" y="230505"/>
                      <a:pt x="1327785" y="254317"/>
                      <a:pt x="1335405" y="240030"/>
                    </a:cubicBezTo>
                    <a:lnTo>
                      <a:pt x="1338263" y="222885"/>
                    </a:lnTo>
                    <a:lnTo>
                      <a:pt x="1356360" y="219075"/>
                    </a:lnTo>
                    <a:lnTo>
                      <a:pt x="1372552" y="215265"/>
                    </a:lnTo>
                    <a:cubicBezTo>
                      <a:pt x="1372552" y="215265"/>
                      <a:pt x="1382077" y="214313"/>
                      <a:pt x="1379220" y="220980"/>
                    </a:cubicBezTo>
                    <a:cubicBezTo>
                      <a:pt x="1379220" y="220980"/>
                      <a:pt x="1361122" y="242888"/>
                      <a:pt x="1378268" y="236220"/>
                    </a:cubicBezTo>
                    <a:cubicBezTo>
                      <a:pt x="1378268" y="236220"/>
                      <a:pt x="1390650" y="217170"/>
                      <a:pt x="1407795" y="209550"/>
                    </a:cubicBezTo>
                    <a:cubicBezTo>
                      <a:pt x="1411605" y="207645"/>
                      <a:pt x="1415415" y="206692"/>
                      <a:pt x="1419225" y="206692"/>
                    </a:cubicBezTo>
                    <a:cubicBezTo>
                      <a:pt x="1419225" y="206692"/>
                      <a:pt x="1463040" y="217170"/>
                      <a:pt x="1461135" y="194310"/>
                    </a:cubicBezTo>
                    <a:lnTo>
                      <a:pt x="1443038" y="165735"/>
                    </a:lnTo>
                    <a:cubicBezTo>
                      <a:pt x="1443038" y="165735"/>
                      <a:pt x="1443038" y="192405"/>
                      <a:pt x="1439227" y="194310"/>
                    </a:cubicBezTo>
                    <a:lnTo>
                      <a:pt x="1419225" y="198120"/>
                    </a:lnTo>
                    <a:cubicBezTo>
                      <a:pt x="1419225" y="198120"/>
                      <a:pt x="1420177" y="186690"/>
                      <a:pt x="1433513" y="169545"/>
                    </a:cubicBezTo>
                    <a:cubicBezTo>
                      <a:pt x="1433513" y="169545"/>
                      <a:pt x="1441132" y="156210"/>
                      <a:pt x="1438275" y="140017"/>
                    </a:cubicBezTo>
                    <a:cubicBezTo>
                      <a:pt x="1438275" y="140017"/>
                      <a:pt x="1438275" y="120015"/>
                      <a:pt x="1429702" y="126683"/>
                    </a:cubicBezTo>
                    <a:cubicBezTo>
                      <a:pt x="1429702" y="126683"/>
                      <a:pt x="1425893" y="131445"/>
                      <a:pt x="1419225" y="140970"/>
                    </a:cubicBezTo>
                    <a:cubicBezTo>
                      <a:pt x="1409700" y="154305"/>
                      <a:pt x="1396365" y="176213"/>
                      <a:pt x="1384935" y="203835"/>
                    </a:cubicBezTo>
                    <a:lnTo>
                      <a:pt x="1358265" y="206692"/>
                    </a:lnTo>
                    <a:lnTo>
                      <a:pt x="1342072" y="208597"/>
                    </a:lnTo>
                    <a:cubicBezTo>
                      <a:pt x="1341120" y="208597"/>
                      <a:pt x="1351597" y="166688"/>
                      <a:pt x="1357313" y="153353"/>
                    </a:cubicBezTo>
                    <a:cubicBezTo>
                      <a:pt x="1357313" y="153353"/>
                      <a:pt x="1370647" y="137160"/>
                      <a:pt x="1355407" y="136208"/>
                    </a:cubicBezTo>
                    <a:cubicBezTo>
                      <a:pt x="1347788" y="135255"/>
                      <a:pt x="1343977" y="138113"/>
                      <a:pt x="1343977" y="145733"/>
                    </a:cubicBezTo>
                    <a:cubicBezTo>
                      <a:pt x="1343977" y="145733"/>
                      <a:pt x="1334452" y="207645"/>
                      <a:pt x="1327785" y="210503"/>
                    </a:cubicBezTo>
                    <a:cubicBezTo>
                      <a:pt x="1327785" y="210503"/>
                      <a:pt x="1309688" y="211455"/>
                      <a:pt x="1308735" y="204788"/>
                    </a:cubicBezTo>
                    <a:cubicBezTo>
                      <a:pt x="1308735" y="204788"/>
                      <a:pt x="1300163" y="187642"/>
                      <a:pt x="1293495" y="215265"/>
                    </a:cubicBezTo>
                    <a:cubicBezTo>
                      <a:pt x="1294447" y="216217"/>
                      <a:pt x="1287780" y="242888"/>
                      <a:pt x="1305877" y="230505"/>
                    </a:cubicBezTo>
                    <a:close/>
                    <a:moveTo>
                      <a:pt x="1624965" y="472440"/>
                    </a:moveTo>
                    <a:cubicBezTo>
                      <a:pt x="1637347" y="480060"/>
                      <a:pt x="1640205" y="481965"/>
                      <a:pt x="1654493" y="481965"/>
                    </a:cubicBezTo>
                    <a:cubicBezTo>
                      <a:pt x="1695450" y="481013"/>
                      <a:pt x="1726882" y="463867"/>
                      <a:pt x="1726882" y="463867"/>
                    </a:cubicBezTo>
                    <a:cubicBezTo>
                      <a:pt x="1737360" y="460058"/>
                      <a:pt x="1734502" y="474345"/>
                      <a:pt x="1734502" y="474345"/>
                    </a:cubicBezTo>
                    <a:cubicBezTo>
                      <a:pt x="1731645" y="491490"/>
                      <a:pt x="1734502" y="545783"/>
                      <a:pt x="1734502" y="545783"/>
                    </a:cubicBezTo>
                    <a:cubicBezTo>
                      <a:pt x="1739265" y="567690"/>
                      <a:pt x="1766888" y="577215"/>
                      <a:pt x="1766888" y="577215"/>
                    </a:cubicBezTo>
                    <a:cubicBezTo>
                      <a:pt x="1788795" y="583883"/>
                      <a:pt x="1777365" y="562928"/>
                      <a:pt x="1777365" y="562928"/>
                    </a:cubicBezTo>
                    <a:cubicBezTo>
                      <a:pt x="1759268" y="531495"/>
                      <a:pt x="1758315" y="481965"/>
                      <a:pt x="1758315" y="465772"/>
                    </a:cubicBezTo>
                    <a:cubicBezTo>
                      <a:pt x="1758315" y="461010"/>
                      <a:pt x="1758315" y="448628"/>
                      <a:pt x="1765935" y="454342"/>
                    </a:cubicBezTo>
                    <a:lnTo>
                      <a:pt x="1769745" y="455295"/>
                    </a:lnTo>
                    <a:lnTo>
                      <a:pt x="1804988" y="468630"/>
                    </a:lnTo>
                    <a:cubicBezTo>
                      <a:pt x="1814513" y="470535"/>
                      <a:pt x="1827847" y="465772"/>
                      <a:pt x="1819275" y="453390"/>
                    </a:cubicBezTo>
                    <a:cubicBezTo>
                      <a:pt x="1817370" y="450533"/>
                      <a:pt x="1814513" y="447675"/>
                      <a:pt x="1810702" y="445770"/>
                    </a:cubicBezTo>
                    <a:cubicBezTo>
                      <a:pt x="1803082" y="441008"/>
                      <a:pt x="1793557" y="440055"/>
                      <a:pt x="1784985" y="437197"/>
                    </a:cubicBezTo>
                    <a:cubicBezTo>
                      <a:pt x="1776413" y="434340"/>
                      <a:pt x="1772602" y="435292"/>
                      <a:pt x="1779270" y="426720"/>
                    </a:cubicBezTo>
                    <a:lnTo>
                      <a:pt x="1791652" y="411480"/>
                    </a:lnTo>
                    <a:cubicBezTo>
                      <a:pt x="1798320" y="403860"/>
                      <a:pt x="1803082" y="401955"/>
                      <a:pt x="1810702" y="396240"/>
                    </a:cubicBezTo>
                    <a:cubicBezTo>
                      <a:pt x="1823085" y="385763"/>
                      <a:pt x="1829752" y="377190"/>
                      <a:pt x="1825943" y="360997"/>
                    </a:cubicBezTo>
                    <a:cubicBezTo>
                      <a:pt x="1823085" y="350520"/>
                      <a:pt x="1817370" y="345758"/>
                      <a:pt x="1817370" y="345758"/>
                    </a:cubicBezTo>
                    <a:cubicBezTo>
                      <a:pt x="1810702" y="341947"/>
                      <a:pt x="1805940" y="346710"/>
                      <a:pt x="1803082" y="353378"/>
                    </a:cubicBezTo>
                    <a:cubicBezTo>
                      <a:pt x="1798320" y="360997"/>
                      <a:pt x="1798320" y="365760"/>
                      <a:pt x="1791652" y="373380"/>
                    </a:cubicBezTo>
                    <a:cubicBezTo>
                      <a:pt x="1788795" y="378142"/>
                      <a:pt x="1784985" y="381953"/>
                      <a:pt x="1784985" y="382905"/>
                    </a:cubicBezTo>
                    <a:lnTo>
                      <a:pt x="1757363" y="418147"/>
                    </a:lnTo>
                    <a:cubicBezTo>
                      <a:pt x="1748790" y="424815"/>
                      <a:pt x="1743075" y="421958"/>
                      <a:pt x="1736407" y="418147"/>
                    </a:cubicBezTo>
                    <a:cubicBezTo>
                      <a:pt x="1725930" y="412433"/>
                      <a:pt x="1720215" y="405765"/>
                      <a:pt x="1709738" y="399097"/>
                    </a:cubicBezTo>
                    <a:cubicBezTo>
                      <a:pt x="1699260" y="391478"/>
                      <a:pt x="1690688" y="385763"/>
                      <a:pt x="1684972" y="401955"/>
                    </a:cubicBezTo>
                    <a:cubicBezTo>
                      <a:pt x="1682115" y="412433"/>
                      <a:pt x="1684020" y="423863"/>
                      <a:pt x="1692593" y="429578"/>
                    </a:cubicBezTo>
                    <a:cubicBezTo>
                      <a:pt x="1701165" y="434340"/>
                      <a:pt x="1708785" y="435292"/>
                      <a:pt x="1713547" y="434340"/>
                    </a:cubicBezTo>
                    <a:cubicBezTo>
                      <a:pt x="1718310" y="434340"/>
                      <a:pt x="1720215" y="431483"/>
                      <a:pt x="1724025" y="436245"/>
                    </a:cubicBezTo>
                    <a:cubicBezTo>
                      <a:pt x="1724977" y="438150"/>
                      <a:pt x="1724977" y="439103"/>
                      <a:pt x="1724977" y="441008"/>
                    </a:cubicBezTo>
                    <a:cubicBezTo>
                      <a:pt x="1723072" y="444817"/>
                      <a:pt x="1712595" y="450533"/>
                      <a:pt x="1708785" y="452438"/>
                    </a:cubicBezTo>
                    <a:cubicBezTo>
                      <a:pt x="1676400" y="467678"/>
                      <a:pt x="1619250" y="456247"/>
                      <a:pt x="1619250" y="456247"/>
                    </a:cubicBezTo>
                    <a:cubicBezTo>
                      <a:pt x="1602105" y="456247"/>
                      <a:pt x="1613535" y="465772"/>
                      <a:pt x="1624965" y="472440"/>
                    </a:cubicBezTo>
                    <a:close/>
                    <a:moveTo>
                      <a:pt x="1868805" y="804863"/>
                    </a:moveTo>
                    <a:lnTo>
                      <a:pt x="1868805" y="804863"/>
                    </a:lnTo>
                    <a:cubicBezTo>
                      <a:pt x="1876425" y="814388"/>
                      <a:pt x="1885950" y="820103"/>
                      <a:pt x="1899285" y="822960"/>
                    </a:cubicBezTo>
                    <a:cubicBezTo>
                      <a:pt x="1910715" y="825818"/>
                      <a:pt x="1919288" y="825818"/>
                      <a:pt x="1925955" y="823913"/>
                    </a:cubicBezTo>
                    <a:cubicBezTo>
                      <a:pt x="1933575" y="822007"/>
                      <a:pt x="1934527" y="820103"/>
                      <a:pt x="1937385" y="814388"/>
                    </a:cubicBezTo>
                    <a:cubicBezTo>
                      <a:pt x="1938338" y="813435"/>
                      <a:pt x="1938338" y="811530"/>
                      <a:pt x="1939290" y="810578"/>
                    </a:cubicBezTo>
                    <a:cubicBezTo>
                      <a:pt x="1941195" y="807720"/>
                      <a:pt x="1944052" y="803910"/>
                      <a:pt x="1946910" y="802957"/>
                    </a:cubicBezTo>
                    <a:cubicBezTo>
                      <a:pt x="1948815" y="802957"/>
                      <a:pt x="1950720" y="803910"/>
                      <a:pt x="1951672" y="804863"/>
                    </a:cubicBezTo>
                    <a:cubicBezTo>
                      <a:pt x="1951672" y="804863"/>
                      <a:pt x="1961197" y="814388"/>
                      <a:pt x="1968818" y="818197"/>
                    </a:cubicBezTo>
                    <a:cubicBezTo>
                      <a:pt x="1973580" y="821055"/>
                      <a:pt x="1981200" y="820103"/>
                      <a:pt x="1985963" y="817245"/>
                    </a:cubicBezTo>
                    <a:cubicBezTo>
                      <a:pt x="1990725" y="813435"/>
                      <a:pt x="1991677" y="809625"/>
                      <a:pt x="1988820" y="803910"/>
                    </a:cubicBezTo>
                    <a:cubicBezTo>
                      <a:pt x="1988820" y="803910"/>
                      <a:pt x="1988820" y="803910"/>
                      <a:pt x="1988820" y="803910"/>
                    </a:cubicBezTo>
                    <a:cubicBezTo>
                      <a:pt x="1988820" y="803910"/>
                      <a:pt x="1988820" y="803910"/>
                      <a:pt x="1988820" y="803910"/>
                    </a:cubicBezTo>
                    <a:cubicBezTo>
                      <a:pt x="1987868" y="802957"/>
                      <a:pt x="1985963" y="801053"/>
                      <a:pt x="1981200" y="796290"/>
                    </a:cubicBezTo>
                    <a:cubicBezTo>
                      <a:pt x="1978343" y="794385"/>
                      <a:pt x="1974532" y="791528"/>
                      <a:pt x="1970722" y="788670"/>
                    </a:cubicBezTo>
                    <a:cubicBezTo>
                      <a:pt x="1965007" y="784860"/>
                      <a:pt x="1958340" y="781050"/>
                      <a:pt x="1955482" y="777240"/>
                    </a:cubicBezTo>
                    <a:cubicBezTo>
                      <a:pt x="1954530" y="776288"/>
                      <a:pt x="1954530" y="776288"/>
                      <a:pt x="1954530" y="775335"/>
                    </a:cubicBezTo>
                    <a:cubicBezTo>
                      <a:pt x="1952625" y="772478"/>
                      <a:pt x="1953577" y="769620"/>
                      <a:pt x="1955482" y="766763"/>
                    </a:cubicBezTo>
                    <a:lnTo>
                      <a:pt x="1960245" y="762000"/>
                    </a:lnTo>
                    <a:cubicBezTo>
                      <a:pt x="1965007" y="757238"/>
                      <a:pt x="1965960" y="757238"/>
                      <a:pt x="1970722" y="757238"/>
                    </a:cubicBezTo>
                    <a:cubicBezTo>
                      <a:pt x="1971675" y="757238"/>
                      <a:pt x="1972627" y="757238"/>
                      <a:pt x="1974532" y="757238"/>
                    </a:cubicBezTo>
                    <a:cubicBezTo>
                      <a:pt x="1981200" y="756285"/>
                      <a:pt x="1991677" y="756285"/>
                      <a:pt x="2000250" y="757238"/>
                    </a:cubicBezTo>
                    <a:cubicBezTo>
                      <a:pt x="2004060" y="757238"/>
                      <a:pt x="2005013" y="757238"/>
                      <a:pt x="2005013" y="757238"/>
                    </a:cubicBezTo>
                    <a:cubicBezTo>
                      <a:pt x="2005965" y="756285"/>
                      <a:pt x="2006918" y="755333"/>
                      <a:pt x="2008822" y="754380"/>
                    </a:cubicBezTo>
                    <a:cubicBezTo>
                      <a:pt x="2011680" y="753428"/>
                      <a:pt x="2015490" y="754380"/>
                      <a:pt x="2018347" y="756285"/>
                    </a:cubicBezTo>
                    <a:cubicBezTo>
                      <a:pt x="2019300" y="757238"/>
                      <a:pt x="2046922" y="771525"/>
                      <a:pt x="2054543" y="780097"/>
                    </a:cubicBezTo>
                    <a:lnTo>
                      <a:pt x="2054543" y="780097"/>
                    </a:lnTo>
                    <a:cubicBezTo>
                      <a:pt x="2055495" y="781050"/>
                      <a:pt x="2055495" y="781050"/>
                      <a:pt x="2056447" y="782003"/>
                    </a:cubicBezTo>
                    <a:cubicBezTo>
                      <a:pt x="2057400" y="782955"/>
                      <a:pt x="2058352" y="783907"/>
                      <a:pt x="2059305" y="785813"/>
                    </a:cubicBezTo>
                    <a:cubicBezTo>
                      <a:pt x="2059305" y="786765"/>
                      <a:pt x="2060257" y="786765"/>
                      <a:pt x="2060257" y="787718"/>
                    </a:cubicBezTo>
                    <a:cubicBezTo>
                      <a:pt x="2060257" y="787718"/>
                      <a:pt x="2061210" y="788670"/>
                      <a:pt x="2062163" y="787718"/>
                    </a:cubicBezTo>
                    <a:cubicBezTo>
                      <a:pt x="2065020" y="786765"/>
                      <a:pt x="2069782" y="783907"/>
                      <a:pt x="2072640" y="780097"/>
                    </a:cubicBezTo>
                    <a:cubicBezTo>
                      <a:pt x="2079307" y="774382"/>
                      <a:pt x="2079307" y="772478"/>
                      <a:pt x="2076450" y="764857"/>
                    </a:cubicBezTo>
                    <a:lnTo>
                      <a:pt x="2075497" y="761047"/>
                    </a:lnTo>
                    <a:cubicBezTo>
                      <a:pt x="2072640" y="748665"/>
                      <a:pt x="2067877" y="732472"/>
                      <a:pt x="2059305" y="721043"/>
                    </a:cubicBezTo>
                    <a:cubicBezTo>
                      <a:pt x="2054543" y="715328"/>
                      <a:pt x="2048827" y="711518"/>
                      <a:pt x="2042160" y="710565"/>
                    </a:cubicBezTo>
                    <a:lnTo>
                      <a:pt x="2027872" y="705803"/>
                    </a:lnTo>
                    <a:cubicBezTo>
                      <a:pt x="2026920" y="705803"/>
                      <a:pt x="2025015" y="704850"/>
                      <a:pt x="2024063" y="704850"/>
                    </a:cubicBezTo>
                    <a:cubicBezTo>
                      <a:pt x="2022157" y="703897"/>
                      <a:pt x="2019300" y="703897"/>
                      <a:pt x="2018347" y="701993"/>
                    </a:cubicBezTo>
                    <a:cubicBezTo>
                      <a:pt x="2016443" y="700088"/>
                      <a:pt x="2018347" y="696278"/>
                      <a:pt x="2019300" y="694372"/>
                    </a:cubicBezTo>
                    <a:cubicBezTo>
                      <a:pt x="2020252" y="692468"/>
                      <a:pt x="2023110" y="689610"/>
                      <a:pt x="2029777" y="687705"/>
                    </a:cubicBezTo>
                    <a:lnTo>
                      <a:pt x="2054543" y="691515"/>
                    </a:lnTo>
                    <a:lnTo>
                      <a:pt x="2077402" y="695325"/>
                    </a:lnTo>
                    <a:cubicBezTo>
                      <a:pt x="2087880" y="697230"/>
                      <a:pt x="2089785" y="698183"/>
                      <a:pt x="2098358" y="704850"/>
                    </a:cubicBezTo>
                    <a:lnTo>
                      <a:pt x="2100263" y="706755"/>
                    </a:lnTo>
                    <a:cubicBezTo>
                      <a:pt x="2103120" y="708660"/>
                      <a:pt x="2105977" y="711518"/>
                      <a:pt x="2109788" y="713422"/>
                    </a:cubicBezTo>
                    <a:cubicBezTo>
                      <a:pt x="2110740" y="714375"/>
                      <a:pt x="2111693" y="715328"/>
                      <a:pt x="2111693" y="715328"/>
                    </a:cubicBezTo>
                    <a:cubicBezTo>
                      <a:pt x="2114550" y="718185"/>
                      <a:pt x="2115502" y="718185"/>
                      <a:pt x="2119313" y="715328"/>
                    </a:cubicBezTo>
                    <a:cubicBezTo>
                      <a:pt x="2121218" y="714375"/>
                      <a:pt x="2122170" y="712470"/>
                      <a:pt x="2123122" y="708660"/>
                    </a:cubicBezTo>
                    <a:cubicBezTo>
                      <a:pt x="2125027" y="705803"/>
                      <a:pt x="2125980" y="701993"/>
                      <a:pt x="2127885" y="698183"/>
                    </a:cubicBezTo>
                    <a:lnTo>
                      <a:pt x="2131695" y="689610"/>
                    </a:lnTo>
                    <a:cubicBezTo>
                      <a:pt x="2133600" y="683895"/>
                      <a:pt x="2135505" y="681038"/>
                      <a:pt x="2131695" y="675322"/>
                    </a:cubicBezTo>
                    <a:cubicBezTo>
                      <a:pt x="2131695" y="675322"/>
                      <a:pt x="2131695" y="674370"/>
                      <a:pt x="2130743" y="674370"/>
                    </a:cubicBezTo>
                    <a:cubicBezTo>
                      <a:pt x="2128838" y="672465"/>
                      <a:pt x="2125980" y="671513"/>
                      <a:pt x="2122170" y="670560"/>
                    </a:cubicBezTo>
                    <a:cubicBezTo>
                      <a:pt x="2122170" y="670560"/>
                      <a:pt x="2082165" y="666750"/>
                      <a:pt x="2070735" y="669608"/>
                    </a:cubicBezTo>
                    <a:lnTo>
                      <a:pt x="2069782" y="669608"/>
                    </a:lnTo>
                    <a:lnTo>
                      <a:pt x="2068830" y="668655"/>
                    </a:lnTo>
                    <a:lnTo>
                      <a:pt x="2054543" y="651510"/>
                    </a:lnTo>
                    <a:lnTo>
                      <a:pt x="2053590" y="650558"/>
                    </a:lnTo>
                    <a:lnTo>
                      <a:pt x="2054543" y="649605"/>
                    </a:lnTo>
                    <a:cubicBezTo>
                      <a:pt x="2054543" y="649605"/>
                      <a:pt x="2061210" y="641033"/>
                      <a:pt x="2056447" y="635318"/>
                    </a:cubicBezTo>
                    <a:cubicBezTo>
                      <a:pt x="2056447" y="635318"/>
                      <a:pt x="2050732" y="631508"/>
                      <a:pt x="2045970" y="635318"/>
                    </a:cubicBezTo>
                    <a:lnTo>
                      <a:pt x="2045018" y="636270"/>
                    </a:lnTo>
                    <a:lnTo>
                      <a:pt x="2044065" y="635318"/>
                    </a:lnTo>
                    <a:lnTo>
                      <a:pt x="2039302" y="629603"/>
                    </a:lnTo>
                    <a:lnTo>
                      <a:pt x="2038350" y="628650"/>
                    </a:lnTo>
                    <a:lnTo>
                      <a:pt x="2039302" y="627697"/>
                    </a:lnTo>
                    <a:cubicBezTo>
                      <a:pt x="2043113" y="624840"/>
                      <a:pt x="2046922" y="621030"/>
                      <a:pt x="2051685" y="617220"/>
                    </a:cubicBezTo>
                    <a:lnTo>
                      <a:pt x="2055495" y="613410"/>
                    </a:lnTo>
                    <a:cubicBezTo>
                      <a:pt x="2056447" y="613410"/>
                      <a:pt x="2056447" y="612458"/>
                      <a:pt x="2057400" y="612458"/>
                    </a:cubicBezTo>
                    <a:cubicBezTo>
                      <a:pt x="2059305" y="610553"/>
                      <a:pt x="2063115" y="608647"/>
                      <a:pt x="2062163" y="605790"/>
                    </a:cubicBezTo>
                    <a:cubicBezTo>
                      <a:pt x="2062163" y="604838"/>
                      <a:pt x="2061210" y="602933"/>
                      <a:pt x="2060257" y="601980"/>
                    </a:cubicBezTo>
                    <a:cubicBezTo>
                      <a:pt x="2060257" y="601980"/>
                      <a:pt x="2059305" y="601028"/>
                      <a:pt x="2059305" y="601028"/>
                    </a:cubicBezTo>
                    <a:cubicBezTo>
                      <a:pt x="2056447" y="599122"/>
                      <a:pt x="2048827" y="598170"/>
                      <a:pt x="2037397" y="599122"/>
                    </a:cubicBezTo>
                    <a:cubicBezTo>
                      <a:pt x="2031682" y="600075"/>
                      <a:pt x="2025968" y="601028"/>
                      <a:pt x="2019300" y="603885"/>
                    </a:cubicBezTo>
                    <a:cubicBezTo>
                      <a:pt x="2006918" y="609600"/>
                      <a:pt x="1999297" y="616268"/>
                      <a:pt x="1993582" y="629603"/>
                    </a:cubicBezTo>
                    <a:cubicBezTo>
                      <a:pt x="1991677" y="634365"/>
                      <a:pt x="1988820" y="641985"/>
                      <a:pt x="1990725" y="651510"/>
                    </a:cubicBezTo>
                    <a:cubicBezTo>
                      <a:pt x="1990725" y="651510"/>
                      <a:pt x="1991677" y="655320"/>
                      <a:pt x="1994535" y="659130"/>
                    </a:cubicBezTo>
                    <a:cubicBezTo>
                      <a:pt x="1997393" y="662940"/>
                      <a:pt x="2001202" y="663893"/>
                      <a:pt x="2005965" y="661988"/>
                    </a:cubicBezTo>
                    <a:lnTo>
                      <a:pt x="2024063" y="644843"/>
                    </a:lnTo>
                    <a:lnTo>
                      <a:pt x="2025015" y="643890"/>
                    </a:lnTo>
                    <a:lnTo>
                      <a:pt x="2025968" y="644843"/>
                    </a:lnTo>
                    <a:cubicBezTo>
                      <a:pt x="2025968" y="644843"/>
                      <a:pt x="2029777" y="647700"/>
                      <a:pt x="2032635" y="651510"/>
                    </a:cubicBezTo>
                    <a:cubicBezTo>
                      <a:pt x="2036445" y="655320"/>
                      <a:pt x="2037397" y="660083"/>
                      <a:pt x="2037397" y="663893"/>
                    </a:cubicBezTo>
                    <a:cubicBezTo>
                      <a:pt x="2037397" y="663893"/>
                      <a:pt x="2038350" y="669608"/>
                      <a:pt x="2042160" y="673418"/>
                    </a:cubicBezTo>
                    <a:lnTo>
                      <a:pt x="2044065" y="675322"/>
                    </a:lnTo>
                    <a:lnTo>
                      <a:pt x="2041207" y="675322"/>
                    </a:lnTo>
                    <a:lnTo>
                      <a:pt x="2015490" y="678180"/>
                    </a:lnTo>
                    <a:cubicBezTo>
                      <a:pt x="2014538" y="678180"/>
                      <a:pt x="1984057" y="687705"/>
                      <a:pt x="1964055" y="679133"/>
                    </a:cubicBezTo>
                    <a:cubicBezTo>
                      <a:pt x="1964055" y="679133"/>
                      <a:pt x="1954530" y="676275"/>
                      <a:pt x="1945957" y="671513"/>
                    </a:cubicBezTo>
                    <a:cubicBezTo>
                      <a:pt x="1940243" y="667703"/>
                      <a:pt x="1937385" y="665797"/>
                      <a:pt x="1929765" y="663893"/>
                    </a:cubicBezTo>
                    <a:cubicBezTo>
                      <a:pt x="1918335" y="660083"/>
                      <a:pt x="1909763" y="660083"/>
                      <a:pt x="1905952" y="662940"/>
                    </a:cubicBezTo>
                    <a:cubicBezTo>
                      <a:pt x="1901190" y="665797"/>
                      <a:pt x="1902143" y="669608"/>
                      <a:pt x="1903095" y="674370"/>
                    </a:cubicBezTo>
                    <a:cubicBezTo>
                      <a:pt x="1903095" y="675322"/>
                      <a:pt x="1904047" y="677228"/>
                      <a:pt x="1904047" y="678180"/>
                    </a:cubicBezTo>
                    <a:cubicBezTo>
                      <a:pt x="1904047" y="681038"/>
                      <a:pt x="1904047" y="683895"/>
                      <a:pt x="1904047" y="685800"/>
                    </a:cubicBezTo>
                    <a:cubicBezTo>
                      <a:pt x="1903095" y="688658"/>
                      <a:pt x="1903095" y="690563"/>
                      <a:pt x="1906905" y="695325"/>
                    </a:cubicBezTo>
                    <a:cubicBezTo>
                      <a:pt x="1910715" y="700088"/>
                      <a:pt x="1914525" y="701040"/>
                      <a:pt x="1919288" y="698183"/>
                    </a:cubicBezTo>
                    <a:cubicBezTo>
                      <a:pt x="1919288" y="698183"/>
                      <a:pt x="1931670" y="694372"/>
                      <a:pt x="1947863" y="693420"/>
                    </a:cubicBezTo>
                    <a:cubicBezTo>
                      <a:pt x="1964055" y="692468"/>
                      <a:pt x="1977390" y="696278"/>
                      <a:pt x="1991677" y="701040"/>
                    </a:cubicBezTo>
                    <a:cubicBezTo>
                      <a:pt x="1995488" y="701993"/>
                      <a:pt x="2000250" y="703897"/>
                      <a:pt x="2005013" y="704850"/>
                    </a:cubicBezTo>
                    <a:cubicBezTo>
                      <a:pt x="2019300" y="708660"/>
                      <a:pt x="2028825" y="713422"/>
                      <a:pt x="2034540" y="717233"/>
                    </a:cubicBezTo>
                    <a:cubicBezTo>
                      <a:pt x="2034540" y="717233"/>
                      <a:pt x="2041207" y="721995"/>
                      <a:pt x="2045970" y="728663"/>
                    </a:cubicBezTo>
                    <a:cubicBezTo>
                      <a:pt x="2049780" y="733425"/>
                      <a:pt x="2051685" y="737235"/>
                      <a:pt x="2050732" y="741045"/>
                    </a:cubicBezTo>
                    <a:cubicBezTo>
                      <a:pt x="2049780" y="743903"/>
                      <a:pt x="2047875" y="744855"/>
                      <a:pt x="2044065" y="746760"/>
                    </a:cubicBezTo>
                    <a:lnTo>
                      <a:pt x="2014538" y="743903"/>
                    </a:lnTo>
                    <a:cubicBezTo>
                      <a:pt x="2006918" y="742950"/>
                      <a:pt x="2005965" y="741997"/>
                      <a:pt x="2001202" y="739140"/>
                    </a:cubicBezTo>
                    <a:lnTo>
                      <a:pt x="1997393" y="736283"/>
                    </a:lnTo>
                    <a:cubicBezTo>
                      <a:pt x="1992630" y="732472"/>
                      <a:pt x="1974532" y="720090"/>
                      <a:pt x="1956435" y="721043"/>
                    </a:cubicBezTo>
                    <a:cubicBezTo>
                      <a:pt x="1948815" y="719138"/>
                      <a:pt x="1935480" y="718185"/>
                      <a:pt x="1932622" y="721995"/>
                    </a:cubicBezTo>
                    <a:cubicBezTo>
                      <a:pt x="1932622" y="721995"/>
                      <a:pt x="1931670" y="723900"/>
                      <a:pt x="1931670" y="725805"/>
                    </a:cubicBezTo>
                    <a:cubicBezTo>
                      <a:pt x="1931670" y="725805"/>
                      <a:pt x="1933575" y="728663"/>
                      <a:pt x="1935480" y="731520"/>
                    </a:cubicBezTo>
                    <a:cubicBezTo>
                      <a:pt x="1938338" y="735330"/>
                      <a:pt x="1941195" y="736283"/>
                      <a:pt x="1944052" y="735330"/>
                    </a:cubicBezTo>
                    <a:cubicBezTo>
                      <a:pt x="1944052" y="735330"/>
                      <a:pt x="1952625" y="733425"/>
                      <a:pt x="1961197" y="733425"/>
                    </a:cubicBezTo>
                    <a:cubicBezTo>
                      <a:pt x="1964055" y="733425"/>
                      <a:pt x="1977390" y="735330"/>
                      <a:pt x="1980247" y="739140"/>
                    </a:cubicBezTo>
                    <a:lnTo>
                      <a:pt x="1980247" y="739140"/>
                    </a:lnTo>
                    <a:cubicBezTo>
                      <a:pt x="1981200" y="740093"/>
                      <a:pt x="1981200" y="742950"/>
                      <a:pt x="1979295" y="744855"/>
                    </a:cubicBezTo>
                    <a:cubicBezTo>
                      <a:pt x="1976438" y="748665"/>
                      <a:pt x="1974532" y="748665"/>
                      <a:pt x="1971675" y="749618"/>
                    </a:cubicBezTo>
                    <a:lnTo>
                      <a:pt x="1969770" y="749618"/>
                    </a:lnTo>
                    <a:cubicBezTo>
                      <a:pt x="1967865" y="749618"/>
                      <a:pt x="1965960" y="749618"/>
                      <a:pt x="1964055" y="749618"/>
                    </a:cubicBezTo>
                    <a:cubicBezTo>
                      <a:pt x="1959293" y="749618"/>
                      <a:pt x="1954530" y="749618"/>
                      <a:pt x="1950720" y="749618"/>
                    </a:cubicBezTo>
                    <a:cubicBezTo>
                      <a:pt x="1949768" y="749618"/>
                      <a:pt x="1947863" y="749618"/>
                      <a:pt x="1946910" y="748665"/>
                    </a:cubicBezTo>
                    <a:cubicBezTo>
                      <a:pt x="1944052" y="747713"/>
                      <a:pt x="1943100" y="747713"/>
                      <a:pt x="1939290" y="752475"/>
                    </a:cubicBezTo>
                    <a:lnTo>
                      <a:pt x="1932622" y="759143"/>
                    </a:lnTo>
                    <a:lnTo>
                      <a:pt x="1931670" y="760095"/>
                    </a:lnTo>
                    <a:lnTo>
                      <a:pt x="1930718" y="759143"/>
                    </a:lnTo>
                    <a:cubicBezTo>
                      <a:pt x="1922145" y="750570"/>
                      <a:pt x="1897380" y="728663"/>
                      <a:pt x="1885950" y="731520"/>
                    </a:cubicBezTo>
                    <a:cubicBezTo>
                      <a:pt x="1885950" y="731520"/>
                      <a:pt x="1880235" y="734378"/>
                      <a:pt x="1878330" y="738188"/>
                    </a:cubicBezTo>
                    <a:cubicBezTo>
                      <a:pt x="1877377" y="739140"/>
                      <a:pt x="1878330" y="742950"/>
                      <a:pt x="1885950" y="753428"/>
                    </a:cubicBezTo>
                    <a:cubicBezTo>
                      <a:pt x="1887855" y="756285"/>
                      <a:pt x="1890713" y="759143"/>
                      <a:pt x="1892618" y="761047"/>
                    </a:cubicBezTo>
                    <a:cubicBezTo>
                      <a:pt x="1894522" y="762953"/>
                      <a:pt x="1895475" y="763905"/>
                      <a:pt x="1896427" y="764857"/>
                    </a:cubicBezTo>
                    <a:cubicBezTo>
                      <a:pt x="1904047" y="773430"/>
                      <a:pt x="1910715" y="780097"/>
                      <a:pt x="1917382" y="782955"/>
                    </a:cubicBezTo>
                    <a:cubicBezTo>
                      <a:pt x="1918335" y="782955"/>
                      <a:pt x="1919288" y="783907"/>
                      <a:pt x="1919288" y="783907"/>
                    </a:cubicBezTo>
                    <a:cubicBezTo>
                      <a:pt x="1921193" y="784860"/>
                      <a:pt x="1922145" y="784860"/>
                      <a:pt x="1923097" y="786765"/>
                    </a:cubicBezTo>
                    <a:cubicBezTo>
                      <a:pt x="1925955" y="789622"/>
                      <a:pt x="1921193" y="793432"/>
                      <a:pt x="1919288" y="795338"/>
                    </a:cubicBezTo>
                    <a:cubicBezTo>
                      <a:pt x="1910715" y="802957"/>
                      <a:pt x="1904047" y="802957"/>
                      <a:pt x="1893570" y="800100"/>
                    </a:cubicBezTo>
                    <a:cubicBezTo>
                      <a:pt x="1885950" y="798195"/>
                      <a:pt x="1877377" y="792480"/>
                      <a:pt x="1871663" y="785813"/>
                    </a:cubicBezTo>
                    <a:cubicBezTo>
                      <a:pt x="1864995" y="778193"/>
                      <a:pt x="1862138" y="769620"/>
                      <a:pt x="1863090" y="762000"/>
                    </a:cubicBezTo>
                    <a:cubicBezTo>
                      <a:pt x="1863090" y="758190"/>
                      <a:pt x="1864043" y="756285"/>
                      <a:pt x="1864995" y="754380"/>
                    </a:cubicBezTo>
                    <a:cubicBezTo>
                      <a:pt x="1865947" y="751522"/>
                      <a:pt x="1866900" y="750570"/>
                      <a:pt x="1862138" y="745808"/>
                    </a:cubicBezTo>
                    <a:cubicBezTo>
                      <a:pt x="1860232" y="743903"/>
                      <a:pt x="1859280" y="742950"/>
                      <a:pt x="1857375" y="742950"/>
                    </a:cubicBezTo>
                    <a:cubicBezTo>
                      <a:pt x="1856422" y="742950"/>
                      <a:pt x="1854518" y="743903"/>
                      <a:pt x="1852613" y="744855"/>
                    </a:cubicBezTo>
                    <a:cubicBezTo>
                      <a:pt x="1852613" y="744855"/>
                      <a:pt x="1846897" y="747713"/>
                      <a:pt x="1850707" y="770572"/>
                    </a:cubicBezTo>
                    <a:cubicBezTo>
                      <a:pt x="1855470" y="772478"/>
                      <a:pt x="1856422" y="789622"/>
                      <a:pt x="1868805" y="804863"/>
                    </a:cubicBezTo>
                    <a:close/>
                    <a:moveTo>
                      <a:pt x="1156335" y="0"/>
                    </a:moveTo>
                    <a:cubicBezTo>
                      <a:pt x="517207" y="0"/>
                      <a:pt x="0" y="518160"/>
                      <a:pt x="0" y="1156335"/>
                    </a:cubicBezTo>
                    <a:cubicBezTo>
                      <a:pt x="0" y="1795463"/>
                      <a:pt x="518160" y="2312670"/>
                      <a:pt x="1156335" y="2312670"/>
                    </a:cubicBezTo>
                    <a:cubicBezTo>
                      <a:pt x="1795463" y="2312670"/>
                      <a:pt x="2312670" y="1794510"/>
                      <a:pt x="2312670" y="1156335"/>
                    </a:cubicBezTo>
                    <a:cubicBezTo>
                      <a:pt x="2313622" y="518160"/>
                      <a:pt x="1795463" y="0"/>
                      <a:pt x="1156335" y="0"/>
                    </a:cubicBezTo>
                    <a:close/>
                    <a:moveTo>
                      <a:pt x="1941195" y="1941195"/>
                    </a:moveTo>
                    <a:cubicBezTo>
                      <a:pt x="1740218" y="2142173"/>
                      <a:pt x="1463040" y="2265998"/>
                      <a:pt x="1156335" y="2265998"/>
                    </a:cubicBezTo>
                    <a:cubicBezTo>
                      <a:pt x="849630" y="2265998"/>
                      <a:pt x="572452" y="2142173"/>
                      <a:pt x="371475" y="1941195"/>
                    </a:cubicBezTo>
                    <a:cubicBezTo>
                      <a:pt x="170497" y="1740218"/>
                      <a:pt x="46672" y="1463040"/>
                      <a:pt x="46672" y="1156335"/>
                    </a:cubicBezTo>
                    <a:cubicBezTo>
                      <a:pt x="46672" y="849630"/>
                      <a:pt x="170497" y="572453"/>
                      <a:pt x="371475" y="371475"/>
                    </a:cubicBezTo>
                    <a:cubicBezTo>
                      <a:pt x="572452" y="170497"/>
                      <a:pt x="849630" y="46672"/>
                      <a:pt x="1156335" y="46672"/>
                    </a:cubicBezTo>
                    <a:cubicBezTo>
                      <a:pt x="1463040" y="46672"/>
                      <a:pt x="1740218" y="170497"/>
                      <a:pt x="1941195" y="371475"/>
                    </a:cubicBezTo>
                    <a:cubicBezTo>
                      <a:pt x="2142172" y="572453"/>
                      <a:pt x="2265997" y="849630"/>
                      <a:pt x="2265997" y="1156335"/>
                    </a:cubicBezTo>
                    <a:cubicBezTo>
                      <a:pt x="2265997" y="1463040"/>
                      <a:pt x="2142172" y="1740218"/>
                      <a:pt x="1941195" y="1941195"/>
                    </a:cubicBezTo>
                    <a:close/>
                    <a:moveTo>
                      <a:pt x="1903095" y="1156335"/>
                    </a:moveTo>
                    <a:lnTo>
                      <a:pt x="1903095" y="1156335"/>
                    </a:lnTo>
                    <a:cubicBezTo>
                      <a:pt x="1903095" y="743903"/>
                      <a:pt x="1568768" y="409575"/>
                      <a:pt x="1156335" y="409575"/>
                    </a:cubicBezTo>
                    <a:cubicBezTo>
                      <a:pt x="743902" y="409575"/>
                      <a:pt x="409575" y="743903"/>
                      <a:pt x="409575" y="1156335"/>
                    </a:cubicBezTo>
                    <a:cubicBezTo>
                      <a:pt x="409575" y="1568768"/>
                      <a:pt x="743902" y="1903095"/>
                      <a:pt x="1156335" y="1903095"/>
                    </a:cubicBezTo>
                    <a:cubicBezTo>
                      <a:pt x="1568768" y="1904048"/>
                      <a:pt x="1903095" y="1568768"/>
                      <a:pt x="1903095" y="1156335"/>
                    </a:cubicBezTo>
                    <a:close/>
                    <a:moveTo>
                      <a:pt x="1156335" y="1880235"/>
                    </a:moveTo>
                    <a:cubicBezTo>
                      <a:pt x="956310" y="1880235"/>
                      <a:pt x="775335" y="1799273"/>
                      <a:pt x="644843" y="1668780"/>
                    </a:cubicBezTo>
                    <a:cubicBezTo>
                      <a:pt x="514350" y="1538288"/>
                      <a:pt x="433388" y="1357313"/>
                      <a:pt x="433388" y="1157288"/>
                    </a:cubicBezTo>
                    <a:cubicBezTo>
                      <a:pt x="433388" y="957263"/>
                      <a:pt x="514350" y="777240"/>
                      <a:pt x="644843" y="645795"/>
                    </a:cubicBezTo>
                    <a:cubicBezTo>
                      <a:pt x="775335" y="515303"/>
                      <a:pt x="956310" y="434340"/>
                      <a:pt x="1156335" y="434340"/>
                    </a:cubicBezTo>
                    <a:cubicBezTo>
                      <a:pt x="1356360" y="434340"/>
                      <a:pt x="1536382" y="515303"/>
                      <a:pt x="1667827" y="645795"/>
                    </a:cubicBezTo>
                    <a:cubicBezTo>
                      <a:pt x="1798320" y="776288"/>
                      <a:pt x="1879282" y="957263"/>
                      <a:pt x="1879282" y="1157288"/>
                    </a:cubicBezTo>
                    <a:cubicBezTo>
                      <a:pt x="1879282" y="1357313"/>
                      <a:pt x="1798320" y="1538288"/>
                      <a:pt x="1667827" y="1668780"/>
                    </a:cubicBezTo>
                    <a:cubicBezTo>
                      <a:pt x="1537335" y="1799273"/>
                      <a:pt x="1356360" y="1880235"/>
                      <a:pt x="1156335" y="188023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/>
              </a:p>
            </p:txBody>
          </p:sp>
          <p:grpSp>
            <p:nvGrpSpPr>
              <p:cNvPr id="156" name="图形 122">
                <a:extLst>
                  <a:ext uri="{FF2B5EF4-FFF2-40B4-BE49-F238E27FC236}">
                    <a16:creationId xmlns:a16="http://schemas.microsoft.com/office/drawing/2014/main" id="{F6E80CD8-274D-3FCC-AB43-2992BEB11D8C}"/>
                  </a:ext>
                </a:extLst>
              </p:cNvPr>
              <p:cNvGrpSpPr/>
              <p:nvPr/>
            </p:nvGrpSpPr>
            <p:grpSpPr>
              <a:xfrm>
                <a:off x="6742747" y="3224212"/>
                <a:ext cx="2025015" cy="1240155"/>
                <a:chOff x="6742747" y="3224212"/>
                <a:chExt cx="2025015" cy="1240155"/>
              </a:xfrm>
              <a:grpFill/>
            </p:grpSpPr>
            <p:sp>
              <p:nvSpPr>
                <p:cNvPr id="157" name="任意多边形: 形状 156">
                  <a:extLst>
                    <a:ext uri="{FF2B5EF4-FFF2-40B4-BE49-F238E27FC236}">
                      <a16:creationId xmlns:a16="http://schemas.microsoft.com/office/drawing/2014/main" id="{12F3E795-B602-9898-793D-A8AB8E165A88}"/>
                    </a:ext>
                  </a:extLst>
                </p:cNvPr>
                <p:cNvSpPr/>
                <p:nvPr/>
              </p:nvSpPr>
              <p:spPr>
                <a:xfrm>
                  <a:off x="6755749" y="3226117"/>
                  <a:ext cx="164729" cy="112394"/>
                </a:xfrm>
                <a:custGeom>
                  <a:avLst/>
                  <a:gdLst>
                    <a:gd name="connsiteX0" fmla="*/ 110823 w 164729"/>
                    <a:gd name="connsiteY0" fmla="*/ 106680 h 112394"/>
                    <a:gd name="connsiteX1" fmla="*/ 130826 w 164729"/>
                    <a:gd name="connsiteY1" fmla="*/ 89535 h 112394"/>
                    <a:gd name="connsiteX2" fmla="*/ 140351 w 164729"/>
                    <a:gd name="connsiteY2" fmla="*/ 69532 h 112394"/>
                    <a:gd name="connsiteX3" fmla="*/ 138446 w 164729"/>
                    <a:gd name="connsiteY3" fmla="*/ 47625 h 112394"/>
                    <a:gd name="connsiteX4" fmla="*/ 125111 w 164729"/>
                    <a:gd name="connsiteY4" fmla="*/ 37147 h 112394"/>
                    <a:gd name="connsiteX5" fmla="*/ 107013 w 164729"/>
                    <a:gd name="connsiteY5" fmla="*/ 40957 h 112394"/>
                    <a:gd name="connsiteX6" fmla="*/ 93678 w 164729"/>
                    <a:gd name="connsiteY6" fmla="*/ 60960 h 112394"/>
                    <a:gd name="connsiteX7" fmla="*/ 70819 w 164729"/>
                    <a:gd name="connsiteY7" fmla="*/ 93345 h 112394"/>
                    <a:gd name="connsiteX8" fmla="*/ 38433 w 164729"/>
                    <a:gd name="connsiteY8" fmla="*/ 98107 h 112394"/>
                    <a:gd name="connsiteX9" fmla="*/ 7001 w 164729"/>
                    <a:gd name="connsiteY9" fmla="*/ 77152 h 112394"/>
                    <a:gd name="connsiteX10" fmla="*/ 1286 w 164729"/>
                    <a:gd name="connsiteY10" fmla="*/ 38100 h 112394"/>
                    <a:gd name="connsiteX11" fmla="*/ 9858 w 164729"/>
                    <a:gd name="connsiteY11" fmla="*/ 17145 h 112394"/>
                    <a:gd name="connsiteX12" fmla="*/ 27003 w 164729"/>
                    <a:gd name="connsiteY12" fmla="*/ 0 h 112394"/>
                    <a:gd name="connsiteX13" fmla="*/ 53673 w 164729"/>
                    <a:gd name="connsiteY13" fmla="*/ 4763 h 112394"/>
                    <a:gd name="connsiteX14" fmla="*/ 32719 w 164729"/>
                    <a:gd name="connsiteY14" fmla="*/ 20002 h 112394"/>
                    <a:gd name="connsiteX15" fmla="*/ 22241 w 164729"/>
                    <a:gd name="connsiteY15" fmla="*/ 41910 h 112394"/>
                    <a:gd name="connsiteX16" fmla="*/ 25098 w 164729"/>
                    <a:gd name="connsiteY16" fmla="*/ 64770 h 112394"/>
                    <a:gd name="connsiteX17" fmla="*/ 42244 w 164729"/>
                    <a:gd name="connsiteY17" fmla="*/ 76200 h 112394"/>
                    <a:gd name="connsiteX18" fmla="*/ 59388 w 164729"/>
                    <a:gd name="connsiteY18" fmla="*/ 72390 h 112394"/>
                    <a:gd name="connsiteX19" fmla="*/ 72723 w 164729"/>
                    <a:gd name="connsiteY19" fmla="*/ 52388 h 112394"/>
                    <a:gd name="connsiteX20" fmla="*/ 96536 w 164729"/>
                    <a:gd name="connsiteY20" fmla="*/ 20002 h 112394"/>
                    <a:gd name="connsiteX21" fmla="*/ 129873 w 164729"/>
                    <a:gd name="connsiteY21" fmla="*/ 15240 h 112394"/>
                    <a:gd name="connsiteX22" fmla="*/ 158448 w 164729"/>
                    <a:gd name="connsiteY22" fmla="*/ 35242 h 112394"/>
                    <a:gd name="connsiteX23" fmla="*/ 163211 w 164729"/>
                    <a:gd name="connsiteY23" fmla="*/ 74295 h 112394"/>
                    <a:gd name="connsiteX24" fmla="*/ 154638 w 164729"/>
                    <a:gd name="connsiteY24" fmla="*/ 95250 h 112394"/>
                    <a:gd name="connsiteX25" fmla="*/ 137494 w 164729"/>
                    <a:gd name="connsiteY25" fmla="*/ 112395 h 112394"/>
                    <a:gd name="connsiteX26" fmla="*/ 110823 w 164729"/>
                    <a:gd name="connsiteY26" fmla="*/ 106680 h 112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64729" h="112394">
                      <a:moveTo>
                        <a:pt x="110823" y="106680"/>
                      </a:moveTo>
                      <a:cubicBezTo>
                        <a:pt x="119396" y="101917"/>
                        <a:pt x="126063" y="96202"/>
                        <a:pt x="130826" y="89535"/>
                      </a:cubicBezTo>
                      <a:cubicBezTo>
                        <a:pt x="135588" y="82867"/>
                        <a:pt x="139398" y="76200"/>
                        <a:pt x="140351" y="69532"/>
                      </a:cubicBezTo>
                      <a:cubicBezTo>
                        <a:pt x="142256" y="60960"/>
                        <a:pt x="141303" y="54292"/>
                        <a:pt x="138446" y="47625"/>
                      </a:cubicBezTo>
                      <a:cubicBezTo>
                        <a:pt x="135588" y="41910"/>
                        <a:pt x="130826" y="38100"/>
                        <a:pt x="125111" y="37147"/>
                      </a:cubicBezTo>
                      <a:cubicBezTo>
                        <a:pt x="118444" y="36195"/>
                        <a:pt x="111776" y="37147"/>
                        <a:pt x="107013" y="40957"/>
                      </a:cubicBezTo>
                      <a:cubicBezTo>
                        <a:pt x="102251" y="44767"/>
                        <a:pt x="97488" y="51435"/>
                        <a:pt x="93678" y="60960"/>
                      </a:cubicBezTo>
                      <a:cubicBezTo>
                        <a:pt x="87011" y="76200"/>
                        <a:pt x="79391" y="87630"/>
                        <a:pt x="70819" y="93345"/>
                      </a:cubicBezTo>
                      <a:cubicBezTo>
                        <a:pt x="62246" y="99060"/>
                        <a:pt x="51769" y="100965"/>
                        <a:pt x="38433" y="98107"/>
                      </a:cubicBezTo>
                      <a:cubicBezTo>
                        <a:pt x="24146" y="95250"/>
                        <a:pt x="13669" y="88582"/>
                        <a:pt x="7001" y="77152"/>
                      </a:cubicBezTo>
                      <a:cubicBezTo>
                        <a:pt x="333" y="65722"/>
                        <a:pt x="-1572" y="53340"/>
                        <a:pt x="1286" y="38100"/>
                      </a:cubicBezTo>
                      <a:cubicBezTo>
                        <a:pt x="3191" y="30480"/>
                        <a:pt x="6048" y="22860"/>
                        <a:pt x="9858" y="17145"/>
                      </a:cubicBezTo>
                      <a:cubicBezTo>
                        <a:pt x="13669" y="10477"/>
                        <a:pt x="19383" y="4763"/>
                        <a:pt x="27003" y="0"/>
                      </a:cubicBezTo>
                      <a:lnTo>
                        <a:pt x="53673" y="4763"/>
                      </a:lnTo>
                      <a:cubicBezTo>
                        <a:pt x="45101" y="8572"/>
                        <a:pt x="38433" y="13335"/>
                        <a:pt x="32719" y="20002"/>
                      </a:cubicBezTo>
                      <a:cubicBezTo>
                        <a:pt x="27003" y="26670"/>
                        <a:pt x="24146" y="33338"/>
                        <a:pt x="22241" y="41910"/>
                      </a:cubicBezTo>
                      <a:cubicBezTo>
                        <a:pt x="20336" y="50482"/>
                        <a:pt x="21288" y="58102"/>
                        <a:pt x="25098" y="64770"/>
                      </a:cubicBezTo>
                      <a:cubicBezTo>
                        <a:pt x="28908" y="71438"/>
                        <a:pt x="34623" y="75247"/>
                        <a:pt x="42244" y="76200"/>
                      </a:cubicBezTo>
                      <a:cubicBezTo>
                        <a:pt x="48911" y="77152"/>
                        <a:pt x="54626" y="76200"/>
                        <a:pt x="59388" y="72390"/>
                      </a:cubicBezTo>
                      <a:cubicBezTo>
                        <a:pt x="64151" y="68580"/>
                        <a:pt x="68913" y="61913"/>
                        <a:pt x="72723" y="52388"/>
                      </a:cubicBezTo>
                      <a:cubicBezTo>
                        <a:pt x="79391" y="37147"/>
                        <a:pt x="87011" y="25717"/>
                        <a:pt x="96536" y="20002"/>
                      </a:cubicBezTo>
                      <a:cubicBezTo>
                        <a:pt x="105108" y="14288"/>
                        <a:pt x="116538" y="12382"/>
                        <a:pt x="129873" y="15240"/>
                      </a:cubicBezTo>
                      <a:cubicBezTo>
                        <a:pt x="143208" y="18097"/>
                        <a:pt x="152733" y="24765"/>
                        <a:pt x="158448" y="35242"/>
                      </a:cubicBezTo>
                      <a:cubicBezTo>
                        <a:pt x="165116" y="45720"/>
                        <a:pt x="166069" y="59055"/>
                        <a:pt x="163211" y="74295"/>
                      </a:cubicBezTo>
                      <a:cubicBezTo>
                        <a:pt x="161306" y="81915"/>
                        <a:pt x="158448" y="89535"/>
                        <a:pt x="154638" y="95250"/>
                      </a:cubicBezTo>
                      <a:cubicBezTo>
                        <a:pt x="150828" y="101917"/>
                        <a:pt x="145113" y="107632"/>
                        <a:pt x="137494" y="112395"/>
                      </a:cubicBezTo>
                      <a:lnTo>
                        <a:pt x="110823" y="10668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8" name="任意多边形: 形状 157">
                  <a:extLst>
                    <a:ext uri="{FF2B5EF4-FFF2-40B4-BE49-F238E27FC236}">
                      <a16:creationId xmlns:a16="http://schemas.microsoft.com/office/drawing/2014/main" id="{DAABE6B3-B2B9-870B-5CAC-A6B8EF318C19}"/>
                    </a:ext>
                  </a:extLst>
                </p:cNvPr>
                <p:cNvSpPr/>
                <p:nvPr/>
              </p:nvSpPr>
              <p:spPr>
                <a:xfrm>
                  <a:off x="6742747" y="3355656"/>
                  <a:ext cx="165734" cy="124777"/>
                </a:xfrm>
                <a:custGeom>
                  <a:avLst/>
                  <a:gdLst>
                    <a:gd name="connsiteX0" fmla="*/ 165735 w 165734"/>
                    <a:gd name="connsiteY0" fmla="*/ 6668 h 124777"/>
                    <a:gd name="connsiteX1" fmla="*/ 164783 w 165734"/>
                    <a:gd name="connsiteY1" fmla="*/ 18098 h 124777"/>
                    <a:gd name="connsiteX2" fmla="*/ 163830 w 165734"/>
                    <a:gd name="connsiteY2" fmla="*/ 29528 h 124777"/>
                    <a:gd name="connsiteX3" fmla="*/ 96203 w 165734"/>
                    <a:gd name="connsiteY3" fmla="*/ 26670 h 124777"/>
                    <a:gd name="connsiteX4" fmla="*/ 93345 w 165734"/>
                    <a:gd name="connsiteY4" fmla="*/ 99060 h 124777"/>
                    <a:gd name="connsiteX5" fmla="*/ 160972 w 165734"/>
                    <a:gd name="connsiteY5" fmla="*/ 101918 h 124777"/>
                    <a:gd name="connsiteX6" fmla="*/ 160020 w 165734"/>
                    <a:gd name="connsiteY6" fmla="*/ 113348 h 124777"/>
                    <a:gd name="connsiteX7" fmla="*/ 159068 w 165734"/>
                    <a:gd name="connsiteY7" fmla="*/ 124778 h 124777"/>
                    <a:gd name="connsiteX8" fmla="*/ 0 w 165734"/>
                    <a:gd name="connsiteY8" fmla="*/ 118110 h 124777"/>
                    <a:gd name="connsiteX9" fmla="*/ 953 w 165734"/>
                    <a:gd name="connsiteY9" fmla="*/ 106680 h 124777"/>
                    <a:gd name="connsiteX10" fmla="*/ 1905 w 165734"/>
                    <a:gd name="connsiteY10" fmla="*/ 95250 h 124777"/>
                    <a:gd name="connsiteX11" fmla="*/ 70485 w 165734"/>
                    <a:gd name="connsiteY11" fmla="*/ 98108 h 124777"/>
                    <a:gd name="connsiteX12" fmla="*/ 73343 w 165734"/>
                    <a:gd name="connsiteY12" fmla="*/ 25718 h 124777"/>
                    <a:gd name="connsiteX13" fmla="*/ 4763 w 165734"/>
                    <a:gd name="connsiteY13" fmla="*/ 22860 h 124777"/>
                    <a:gd name="connsiteX14" fmla="*/ 5715 w 165734"/>
                    <a:gd name="connsiteY14" fmla="*/ 11430 h 124777"/>
                    <a:gd name="connsiteX15" fmla="*/ 6668 w 165734"/>
                    <a:gd name="connsiteY15" fmla="*/ 0 h 124777"/>
                    <a:gd name="connsiteX16" fmla="*/ 165735 w 165734"/>
                    <a:gd name="connsiteY16" fmla="*/ 6668 h 124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5734" h="124777">
                      <a:moveTo>
                        <a:pt x="165735" y="6668"/>
                      </a:moveTo>
                      <a:lnTo>
                        <a:pt x="164783" y="18098"/>
                      </a:lnTo>
                      <a:lnTo>
                        <a:pt x="163830" y="29528"/>
                      </a:lnTo>
                      <a:lnTo>
                        <a:pt x="96203" y="26670"/>
                      </a:lnTo>
                      <a:lnTo>
                        <a:pt x="93345" y="99060"/>
                      </a:lnTo>
                      <a:lnTo>
                        <a:pt x="160972" y="101918"/>
                      </a:lnTo>
                      <a:lnTo>
                        <a:pt x="160020" y="113348"/>
                      </a:lnTo>
                      <a:lnTo>
                        <a:pt x="159068" y="124778"/>
                      </a:lnTo>
                      <a:lnTo>
                        <a:pt x="0" y="118110"/>
                      </a:lnTo>
                      <a:lnTo>
                        <a:pt x="953" y="106680"/>
                      </a:lnTo>
                      <a:lnTo>
                        <a:pt x="1905" y="95250"/>
                      </a:lnTo>
                      <a:lnTo>
                        <a:pt x="70485" y="98108"/>
                      </a:lnTo>
                      <a:lnTo>
                        <a:pt x="73343" y="25718"/>
                      </a:lnTo>
                      <a:lnTo>
                        <a:pt x="4763" y="22860"/>
                      </a:lnTo>
                      <a:lnTo>
                        <a:pt x="5715" y="11430"/>
                      </a:lnTo>
                      <a:lnTo>
                        <a:pt x="6668" y="0"/>
                      </a:lnTo>
                      <a:lnTo>
                        <a:pt x="165735" y="6668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9" name="任意多边形: 形状 158">
                  <a:extLst>
                    <a:ext uri="{FF2B5EF4-FFF2-40B4-BE49-F238E27FC236}">
                      <a16:creationId xmlns:a16="http://schemas.microsoft.com/office/drawing/2014/main" id="{EB8B8111-2BA7-78C7-A6CB-38DD6289F2F0}"/>
                    </a:ext>
                  </a:extLst>
                </p:cNvPr>
                <p:cNvSpPr/>
                <p:nvPr/>
              </p:nvSpPr>
              <p:spPr>
                <a:xfrm>
                  <a:off x="6757034" y="3515677"/>
                  <a:ext cx="169545" cy="139065"/>
                </a:xfrm>
                <a:custGeom>
                  <a:avLst/>
                  <a:gdLst>
                    <a:gd name="connsiteX0" fmla="*/ 163830 w 169545"/>
                    <a:gd name="connsiteY0" fmla="*/ 30480 h 139065"/>
                    <a:gd name="connsiteX1" fmla="*/ 166688 w 169545"/>
                    <a:gd name="connsiteY1" fmla="*/ 49530 h 139065"/>
                    <a:gd name="connsiteX2" fmla="*/ 169545 w 169545"/>
                    <a:gd name="connsiteY2" fmla="*/ 68580 h 139065"/>
                    <a:gd name="connsiteX3" fmla="*/ 18097 w 169545"/>
                    <a:gd name="connsiteY3" fmla="*/ 139065 h 139065"/>
                    <a:gd name="connsiteX4" fmla="*/ 16193 w 169545"/>
                    <a:gd name="connsiteY4" fmla="*/ 127635 h 139065"/>
                    <a:gd name="connsiteX5" fmla="*/ 14288 w 169545"/>
                    <a:gd name="connsiteY5" fmla="*/ 116205 h 139065"/>
                    <a:gd name="connsiteX6" fmla="*/ 57150 w 169545"/>
                    <a:gd name="connsiteY6" fmla="*/ 97155 h 139065"/>
                    <a:gd name="connsiteX7" fmla="*/ 48578 w 169545"/>
                    <a:gd name="connsiteY7" fmla="*/ 30480 h 139065"/>
                    <a:gd name="connsiteX8" fmla="*/ 2858 w 169545"/>
                    <a:gd name="connsiteY8" fmla="*/ 22860 h 139065"/>
                    <a:gd name="connsiteX9" fmla="*/ 1905 w 169545"/>
                    <a:gd name="connsiteY9" fmla="*/ 11430 h 139065"/>
                    <a:gd name="connsiteX10" fmla="*/ 0 w 169545"/>
                    <a:gd name="connsiteY10" fmla="*/ 0 h 139065"/>
                    <a:gd name="connsiteX11" fmla="*/ 163830 w 169545"/>
                    <a:gd name="connsiteY11" fmla="*/ 30480 h 139065"/>
                    <a:gd name="connsiteX12" fmla="*/ 72390 w 169545"/>
                    <a:gd name="connsiteY12" fmla="*/ 34290 h 139065"/>
                    <a:gd name="connsiteX13" fmla="*/ 79058 w 169545"/>
                    <a:gd name="connsiteY13" fmla="*/ 87630 h 139065"/>
                    <a:gd name="connsiteX14" fmla="*/ 149543 w 169545"/>
                    <a:gd name="connsiteY14" fmla="*/ 51435 h 139065"/>
                    <a:gd name="connsiteX15" fmla="*/ 149543 w 169545"/>
                    <a:gd name="connsiteY15" fmla="*/ 51435 h 139065"/>
                    <a:gd name="connsiteX16" fmla="*/ 72390 w 169545"/>
                    <a:gd name="connsiteY16" fmla="*/ 34290 h 139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9545" h="139065">
                      <a:moveTo>
                        <a:pt x="163830" y="30480"/>
                      </a:moveTo>
                      <a:lnTo>
                        <a:pt x="166688" y="49530"/>
                      </a:lnTo>
                      <a:lnTo>
                        <a:pt x="169545" y="68580"/>
                      </a:lnTo>
                      <a:lnTo>
                        <a:pt x="18097" y="139065"/>
                      </a:lnTo>
                      <a:lnTo>
                        <a:pt x="16193" y="127635"/>
                      </a:lnTo>
                      <a:lnTo>
                        <a:pt x="14288" y="116205"/>
                      </a:lnTo>
                      <a:lnTo>
                        <a:pt x="57150" y="97155"/>
                      </a:lnTo>
                      <a:lnTo>
                        <a:pt x="48578" y="30480"/>
                      </a:lnTo>
                      <a:lnTo>
                        <a:pt x="2858" y="22860"/>
                      </a:lnTo>
                      <a:lnTo>
                        <a:pt x="1905" y="11430"/>
                      </a:lnTo>
                      <a:lnTo>
                        <a:pt x="0" y="0"/>
                      </a:lnTo>
                      <a:lnTo>
                        <a:pt x="163830" y="30480"/>
                      </a:lnTo>
                      <a:close/>
                      <a:moveTo>
                        <a:pt x="72390" y="34290"/>
                      </a:moveTo>
                      <a:lnTo>
                        <a:pt x="79058" y="87630"/>
                      </a:lnTo>
                      <a:lnTo>
                        <a:pt x="149543" y="51435"/>
                      </a:lnTo>
                      <a:lnTo>
                        <a:pt x="149543" y="51435"/>
                      </a:lnTo>
                      <a:lnTo>
                        <a:pt x="72390" y="3429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0" name="任意多边形: 形状 159">
                  <a:extLst>
                    <a:ext uri="{FF2B5EF4-FFF2-40B4-BE49-F238E27FC236}">
                      <a16:creationId xmlns:a16="http://schemas.microsoft.com/office/drawing/2014/main" id="{EC43F7DE-AD7D-0EA9-FC70-DB9E5DD36919}"/>
                    </a:ext>
                  </a:extLst>
                </p:cNvPr>
                <p:cNvSpPr/>
                <p:nvPr/>
              </p:nvSpPr>
              <p:spPr>
                <a:xfrm>
                  <a:off x="6782752" y="3645217"/>
                  <a:ext cx="189547" cy="164782"/>
                </a:xfrm>
                <a:custGeom>
                  <a:avLst/>
                  <a:gdLst>
                    <a:gd name="connsiteX0" fmla="*/ 7620 w 189547"/>
                    <a:gd name="connsiteY0" fmla="*/ 69532 h 164782"/>
                    <a:gd name="connsiteX1" fmla="*/ 3810 w 189547"/>
                    <a:gd name="connsiteY1" fmla="*/ 58102 h 164782"/>
                    <a:gd name="connsiteX2" fmla="*/ 0 w 189547"/>
                    <a:gd name="connsiteY2" fmla="*/ 46672 h 164782"/>
                    <a:gd name="connsiteX3" fmla="*/ 152400 w 189547"/>
                    <a:gd name="connsiteY3" fmla="*/ 0 h 164782"/>
                    <a:gd name="connsiteX4" fmla="*/ 158115 w 189547"/>
                    <a:gd name="connsiteY4" fmla="*/ 17145 h 164782"/>
                    <a:gd name="connsiteX5" fmla="*/ 163830 w 189547"/>
                    <a:gd name="connsiteY5" fmla="*/ 35242 h 164782"/>
                    <a:gd name="connsiteX6" fmla="*/ 51435 w 189547"/>
                    <a:gd name="connsiteY6" fmla="*/ 135255 h 164782"/>
                    <a:gd name="connsiteX7" fmla="*/ 181928 w 189547"/>
                    <a:gd name="connsiteY7" fmla="*/ 95250 h 164782"/>
                    <a:gd name="connsiteX8" fmla="*/ 185737 w 189547"/>
                    <a:gd name="connsiteY8" fmla="*/ 106680 h 164782"/>
                    <a:gd name="connsiteX9" fmla="*/ 189547 w 189547"/>
                    <a:gd name="connsiteY9" fmla="*/ 118110 h 164782"/>
                    <a:gd name="connsiteX10" fmla="*/ 37147 w 189547"/>
                    <a:gd name="connsiteY10" fmla="*/ 164782 h 164782"/>
                    <a:gd name="connsiteX11" fmla="*/ 31432 w 189547"/>
                    <a:gd name="connsiteY11" fmla="*/ 147638 h 164782"/>
                    <a:gd name="connsiteX12" fmla="*/ 25717 w 189547"/>
                    <a:gd name="connsiteY12" fmla="*/ 130492 h 164782"/>
                    <a:gd name="connsiteX13" fmla="*/ 137160 w 189547"/>
                    <a:gd name="connsiteY13" fmla="*/ 29527 h 164782"/>
                    <a:gd name="connsiteX14" fmla="*/ 7620 w 189547"/>
                    <a:gd name="connsiteY14" fmla="*/ 69532 h 164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9547" h="164782">
                      <a:moveTo>
                        <a:pt x="7620" y="69532"/>
                      </a:moveTo>
                      <a:lnTo>
                        <a:pt x="3810" y="58102"/>
                      </a:lnTo>
                      <a:lnTo>
                        <a:pt x="0" y="46672"/>
                      </a:lnTo>
                      <a:lnTo>
                        <a:pt x="152400" y="0"/>
                      </a:lnTo>
                      <a:lnTo>
                        <a:pt x="158115" y="17145"/>
                      </a:lnTo>
                      <a:lnTo>
                        <a:pt x="163830" y="35242"/>
                      </a:lnTo>
                      <a:lnTo>
                        <a:pt x="51435" y="135255"/>
                      </a:lnTo>
                      <a:lnTo>
                        <a:pt x="181928" y="95250"/>
                      </a:lnTo>
                      <a:lnTo>
                        <a:pt x="185737" y="106680"/>
                      </a:lnTo>
                      <a:lnTo>
                        <a:pt x="189547" y="118110"/>
                      </a:lnTo>
                      <a:lnTo>
                        <a:pt x="37147" y="164782"/>
                      </a:lnTo>
                      <a:lnTo>
                        <a:pt x="31432" y="147638"/>
                      </a:lnTo>
                      <a:lnTo>
                        <a:pt x="25717" y="130492"/>
                      </a:lnTo>
                      <a:lnTo>
                        <a:pt x="137160" y="29527"/>
                      </a:lnTo>
                      <a:lnTo>
                        <a:pt x="7620" y="69532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1" name="任意多边形: 形状 160">
                  <a:extLst>
                    <a:ext uri="{FF2B5EF4-FFF2-40B4-BE49-F238E27FC236}">
                      <a16:creationId xmlns:a16="http://schemas.microsoft.com/office/drawing/2014/main" id="{235F3148-43C8-CFEE-3BD8-F992FEE46781}"/>
                    </a:ext>
                  </a:extLst>
                </p:cNvPr>
                <p:cNvSpPr/>
                <p:nvPr/>
              </p:nvSpPr>
              <p:spPr>
                <a:xfrm>
                  <a:off x="6911340" y="3902392"/>
                  <a:ext cx="199072" cy="190500"/>
                </a:xfrm>
                <a:custGeom>
                  <a:avLst/>
                  <a:gdLst>
                    <a:gd name="connsiteX0" fmla="*/ 129540 w 199072"/>
                    <a:gd name="connsiteY0" fmla="*/ 0 h 190500"/>
                    <a:gd name="connsiteX1" fmla="*/ 136208 w 199072"/>
                    <a:gd name="connsiteY1" fmla="*/ 9525 h 190500"/>
                    <a:gd name="connsiteX2" fmla="*/ 142875 w 199072"/>
                    <a:gd name="connsiteY2" fmla="*/ 19050 h 190500"/>
                    <a:gd name="connsiteX3" fmla="*/ 88583 w 199072"/>
                    <a:gd name="connsiteY3" fmla="*/ 58102 h 190500"/>
                    <a:gd name="connsiteX4" fmla="*/ 131445 w 199072"/>
                    <a:gd name="connsiteY4" fmla="*/ 117157 h 190500"/>
                    <a:gd name="connsiteX5" fmla="*/ 185737 w 199072"/>
                    <a:gd name="connsiteY5" fmla="*/ 78105 h 190500"/>
                    <a:gd name="connsiteX6" fmla="*/ 192405 w 199072"/>
                    <a:gd name="connsiteY6" fmla="*/ 87630 h 190500"/>
                    <a:gd name="connsiteX7" fmla="*/ 199072 w 199072"/>
                    <a:gd name="connsiteY7" fmla="*/ 97155 h 190500"/>
                    <a:gd name="connsiteX8" fmla="*/ 69533 w 199072"/>
                    <a:gd name="connsiteY8" fmla="*/ 190500 h 190500"/>
                    <a:gd name="connsiteX9" fmla="*/ 62865 w 199072"/>
                    <a:gd name="connsiteY9" fmla="*/ 180975 h 190500"/>
                    <a:gd name="connsiteX10" fmla="*/ 56197 w 199072"/>
                    <a:gd name="connsiteY10" fmla="*/ 171450 h 190500"/>
                    <a:gd name="connsiteX11" fmla="*/ 112395 w 199072"/>
                    <a:gd name="connsiteY11" fmla="*/ 131445 h 190500"/>
                    <a:gd name="connsiteX12" fmla="*/ 69533 w 199072"/>
                    <a:gd name="connsiteY12" fmla="*/ 72390 h 190500"/>
                    <a:gd name="connsiteX13" fmla="*/ 13335 w 199072"/>
                    <a:gd name="connsiteY13" fmla="*/ 112395 h 190500"/>
                    <a:gd name="connsiteX14" fmla="*/ 6667 w 199072"/>
                    <a:gd name="connsiteY14" fmla="*/ 102870 h 190500"/>
                    <a:gd name="connsiteX15" fmla="*/ 0 w 199072"/>
                    <a:gd name="connsiteY15" fmla="*/ 93345 h 190500"/>
                    <a:gd name="connsiteX16" fmla="*/ 129540 w 199072"/>
                    <a:gd name="connsiteY16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99072" h="190500">
                      <a:moveTo>
                        <a:pt x="129540" y="0"/>
                      </a:moveTo>
                      <a:lnTo>
                        <a:pt x="136208" y="9525"/>
                      </a:lnTo>
                      <a:lnTo>
                        <a:pt x="142875" y="19050"/>
                      </a:lnTo>
                      <a:lnTo>
                        <a:pt x="88583" y="58102"/>
                      </a:lnTo>
                      <a:lnTo>
                        <a:pt x="131445" y="117157"/>
                      </a:lnTo>
                      <a:lnTo>
                        <a:pt x="185737" y="78105"/>
                      </a:lnTo>
                      <a:lnTo>
                        <a:pt x="192405" y="87630"/>
                      </a:lnTo>
                      <a:lnTo>
                        <a:pt x="199072" y="97155"/>
                      </a:lnTo>
                      <a:lnTo>
                        <a:pt x="69533" y="190500"/>
                      </a:lnTo>
                      <a:lnTo>
                        <a:pt x="62865" y="180975"/>
                      </a:lnTo>
                      <a:lnTo>
                        <a:pt x="56197" y="171450"/>
                      </a:lnTo>
                      <a:lnTo>
                        <a:pt x="112395" y="131445"/>
                      </a:lnTo>
                      <a:lnTo>
                        <a:pt x="69533" y="72390"/>
                      </a:lnTo>
                      <a:lnTo>
                        <a:pt x="13335" y="112395"/>
                      </a:lnTo>
                      <a:lnTo>
                        <a:pt x="6667" y="102870"/>
                      </a:lnTo>
                      <a:lnTo>
                        <a:pt x="0" y="93345"/>
                      </a:lnTo>
                      <a:lnTo>
                        <a:pt x="12954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2" name="任意多边形: 形状 161">
                  <a:extLst>
                    <a:ext uri="{FF2B5EF4-FFF2-40B4-BE49-F238E27FC236}">
                      <a16:creationId xmlns:a16="http://schemas.microsoft.com/office/drawing/2014/main" id="{ABD38778-B08F-B161-9CBB-B82E171476EA}"/>
                    </a:ext>
                  </a:extLst>
                </p:cNvPr>
                <p:cNvSpPr/>
                <p:nvPr/>
              </p:nvSpPr>
              <p:spPr>
                <a:xfrm>
                  <a:off x="7001827" y="4043362"/>
                  <a:ext cx="177165" cy="175259"/>
                </a:xfrm>
                <a:custGeom>
                  <a:avLst/>
                  <a:gdLst>
                    <a:gd name="connsiteX0" fmla="*/ 150495 w 177165"/>
                    <a:gd name="connsiteY0" fmla="*/ 0 h 175259"/>
                    <a:gd name="connsiteX1" fmla="*/ 163830 w 177165"/>
                    <a:gd name="connsiteY1" fmla="*/ 13335 h 175259"/>
                    <a:gd name="connsiteX2" fmla="*/ 177165 w 177165"/>
                    <a:gd name="connsiteY2" fmla="*/ 26670 h 175259"/>
                    <a:gd name="connsiteX3" fmla="*/ 100013 w 177165"/>
                    <a:gd name="connsiteY3" fmla="*/ 175260 h 175259"/>
                    <a:gd name="connsiteX4" fmla="*/ 91440 w 177165"/>
                    <a:gd name="connsiteY4" fmla="*/ 166688 h 175259"/>
                    <a:gd name="connsiteX5" fmla="*/ 82868 w 177165"/>
                    <a:gd name="connsiteY5" fmla="*/ 158115 h 175259"/>
                    <a:gd name="connsiteX6" fmla="*/ 104775 w 177165"/>
                    <a:gd name="connsiteY6" fmla="*/ 117157 h 175259"/>
                    <a:gd name="connsiteX7" fmla="*/ 57150 w 177165"/>
                    <a:gd name="connsiteY7" fmla="*/ 69532 h 175259"/>
                    <a:gd name="connsiteX8" fmla="*/ 16193 w 177165"/>
                    <a:gd name="connsiteY8" fmla="*/ 92393 h 175259"/>
                    <a:gd name="connsiteX9" fmla="*/ 8573 w 177165"/>
                    <a:gd name="connsiteY9" fmla="*/ 84772 h 175259"/>
                    <a:gd name="connsiteX10" fmla="*/ 0 w 177165"/>
                    <a:gd name="connsiteY10" fmla="*/ 77153 h 175259"/>
                    <a:gd name="connsiteX11" fmla="*/ 150495 w 177165"/>
                    <a:gd name="connsiteY11" fmla="*/ 0 h 175259"/>
                    <a:gd name="connsiteX12" fmla="*/ 80010 w 177165"/>
                    <a:gd name="connsiteY12" fmla="*/ 59055 h 175259"/>
                    <a:gd name="connsiteX13" fmla="*/ 118110 w 177165"/>
                    <a:gd name="connsiteY13" fmla="*/ 97155 h 175259"/>
                    <a:gd name="connsiteX14" fmla="*/ 151448 w 177165"/>
                    <a:gd name="connsiteY14" fmla="*/ 24765 h 175259"/>
                    <a:gd name="connsiteX15" fmla="*/ 151448 w 177165"/>
                    <a:gd name="connsiteY15" fmla="*/ 24765 h 175259"/>
                    <a:gd name="connsiteX16" fmla="*/ 80010 w 177165"/>
                    <a:gd name="connsiteY16" fmla="*/ 59055 h 175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7165" h="175259">
                      <a:moveTo>
                        <a:pt x="150495" y="0"/>
                      </a:moveTo>
                      <a:lnTo>
                        <a:pt x="163830" y="13335"/>
                      </a:lnTo>
                      <a:lnTo>
                        <a:pt x="177165" y="26670"/>
                      </a:lnTo>
                      <a:lnTo>
                        <a:pt x="100013" y="175260"/>
                      </a:lnTo>
                      <a:lnTo>
                        <a:pt x="91440" y="166688"/>
                      </a:lnTo>
                      <a:lnTo>
                        <a:pt x="82868" y="158115"/>
                      </a:lnTo>
                      <a:lnTo>
                        <a:pt x="104775" y="117157"/>
                      </a:lnTo>
                      <a:lnTo>
                        <a:pt x="57150" y="69532"/>
                      </a:lnTo>
                      <a:lnTo>
                        <a:pt x="16193" y="92393"/>
                      </a:lnTo>
                      <a:lnTo>
                        <a:pt x="8573" y="84772"/>
                      </a:lnTo>
                      <a:lnTo>
                        <a:pt x="0" y="77153"/>
                      </a:lnTo>
                      <a:lnTo>
                        <a:pt x="150495" y="0"/>
                      </a:lnTo>
                      <a:close/>
                      <a:moveTo>
                        <a:pt x="80010" y="59055"/>
                      </a:moveTo>
                      <a:lnTo>
                        <a:pt x="118110" y="97155"/>
                      </a:lnTo>
                      <a:lnTo>
                        <a:pt x="151448" y="24765"/>
                      </a:lnTo>
                      <a:lnTo>
                        <a:pt x="151448" y="24765"/>
                      </a:lnTo>
                      <a:lnTo>
                        <a:pt x="80010" y="5905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3" name="任意多边形: 形状 162">
                  <a:extLst>
                    <a:ext uri="{FF2B5EF4-FFF2-40B4-BE49-F238E27FC236}">
                      <a16:creationId xmlns:a16="http://schemas.microsoft.com/office/drawing/2014/main" id="{5821400E-AFDA-6FCF-1571-BEC70756B299}"/>
                    </a:ext>
                  </a:extLst>
                </p:cNvPr>
                <p:cNvSpPr/>
                <p:nvPr/>
              </p:nvSpPr>
              <p:spPr>
                <a:xfrm>
                  <a:off x="7128510" y="4112894"/>
                  <a:ext cx="116204" cy="140017"/>
                </a:xfrm>
                <a:custGeom>
                  <a:avLst/>
                  <a:gdLst>
                    <a:gd name="connsiteX0" fmla="*/ 99060 w 116204"/>
                    <a:gd name="connsiteY0" fmla="*/ 0 h 140017"/>
                    <a:gd name="connsiteX1" fmla="*/ 107632 w 116204"/>
                    <a:gd name="connsiteY1" fmla="*/ 7620 h 140017"/>
                    <a:gd name="connsiteX2" fmla="*/ 116205 w 116204"/>
                    <a:gd name="connsiteY2" fmla="*/ 15240 h 140017"/>
                    <a:gd name="connsiteX3" fmla="*/ 17145 w 116204"/>
                    <a:gd name="connsiteY3" fmla="*/ 140018 h 140017"/>
                    <a:gd name="connsiteX4" fmla="*/ 8572 w 116204"/>
                    <a:gd name="connsiteY4" fmla="*/ 132398 h 140017"/>
                    <a:gd name="connsiteX5" fmla="*/ 0 w 116204"/>
                    <a:gd name="connsiteY5" fmla="*/ 124778 h 140017"/>
                    <a:gd name="connsiteX6" fmla="*/ 99060 w 116204"/>
                    <a:gd name="connsiteY6" fmla="*/ 0 h 140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204" h="140017">
                      <a:moveTo>
                        <a:pt x="99060" y="0"/>
                      </a:moveTo>
                      <a:lnTo>
                        <a:pt x="107632" y="7620"/>
                      </a:lnTo>
                      <a:lnTo>
                        <a:pt x="116205" y="15240"/>
                      </a:lnTo>
                      <a:lnTo>
                        <a:pt x="17145" y="140018"/>
                      </a:lnTo>
                      <a:lnTo>
                        <a:pt x="8572" y="132398"/>
                      </a:lnTo>
                      <a:lnTo>
                        <a:pt x="0" y="124778"/>
                      </a:lnTo>
                      <a:lnTo>
                        <a:pt x="9906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4" name="任意多边形: 形状 163">
                  <a:extLst>
                    <a:ext uri="{FF2B5EF4-FFF2-40B4-BE49-F238E27FC236}">
                      <a16:creationId xmlns:a16="http://schemas.microsoft.com/office/drawing/2014/main" id="{F3BE6AAC-685C-F130-3904-E767BC4DA04E}"/>
                    </a:ext>
                  </a:extLst>
                </p:cNvPr>
                <p:cNvSpPr/>
                <p:nvPr/>
              </p:nvSpPr>
              <p:spPr>
                <a:xfrm>
                  <a:off x="7242810" y="4179569"/>
                  <a:ext cx="182879" cy="199072"/>
                </a:xfrm>
                <a:custGeom>
                  <a:avLst/>
                  <a:gdLst>
                    <a:gd name="connsiteX0" fmla="*/ 20955 w 182879"/>
                    <a:gd name="connsiteY0" fmla="*/ 152400 h 199072"/>
                    <a:gd name="connsiteX1" fmla="*/ 10477 w 182879"/>
                    <a:gd name="connsiteY1" fmla="*/ 146685 h 199072"/>
                    <a:gd name="connsiteX2" fmla="*/ 0 w 182879"/>
                    <a:gd name="connsiteY2" fmla="*/ 140970 h 199072"/>
                    <a:gd name="connsiteX3" fmla="*/ 74295 w 182879"/>
                    <a:gd name="connsiteY3" fmla="*/ 0 h 199072"/>
                    <a:gd name="connsiteX4" fmla="*/ 90488 w 182879"/>
                    <a:gd name="connsiteY4" fmla="*/ 8573 h 199072"/>
                    <a:gd name="connsiteX5" fmla="*/ 106680 w 182879"/>
                    <a:gd name="connsiteY5" fmla="*/ 17145 h 199072"/>
                    <a:gd name="connsiteX6" fmla="*/ 99060 w 182879"/>
                    <a:gd name="connsiteY6" fmla="*/ 167640 h 199072"/>
                    <a:gd name="connsiteX7" fmla="*/ 161925 w 182879"/>
                    <a:gd name="connsiteY7" fmla="*/ 46673 h 199072"/>
                    <a:gd name="connsiteX8" fmla="*/ 172402 w 182879"/>
                    <a:gd name="connsiteY8" fmla="*/ 52388 h 199072"/>
                    <a:gd name="connsiteX9" fmla="*/ 182880 w 182879"/>
                    <a:gd name="connsiteY9" fmla="*/ 58103 h 199072"/>
                    <a:gd name="connsiteX10" fmla="*/ 108585 w 182879"/>
                    <a:gd name="connsiteY10" fmla="*/ 199073 h 199072"/>
                    <a:gd name="connsiteX11" fmla="*/ 92392 w 182879"/>
                    <a:gd name="connsiteY11" fmla="*/ 190500 h 199072"/>
                    <a:gd name="connsiteX12" fmla="*/ 76200 w 182879"/>
                    <a:gd name="connsiteY12" fmla="*/ 181928 h 199072"/>
                    <a:gd name="connsiteX13" fmla="*/ 82867 w 182879"/>
                    <a:gd name="connsiteY13" fmla="*/ 31433 h 199072"/>
                    <a:gd name="connsiteX14" fmla="*/ 20955 w 182879"/>
                    <a:gd name="connsiteY14" fmla="*/ 152400 h 19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2879" h="199072">
                      <a:moveTo>
                        <a:pt x="20955" y="152400"/>
                      </a:moveTo>
                      <a:lnTo>
                        <a:pt x="10477" y="146685"/>
                      </a:lnTo>
                      <a:lnTo>
                        <a:pt x="0" y="140970"/>
                      </a:lnTo>
                      <a:lnTo>
                        <a:pt x="74295" y="0"/>
                      </a:lnTo>
                      <a:lnTo>
                        <a:pt x="90488" y="8573"/>
                      </a:lnTo>
                      <a:lnTo>
                        <a:pt x="106680" y="17145"/>
                      </a:lnTo>
                      <a:lnTo>
                        <a:pt x="99060" y="167640"/>
                      </a:lnTo>
                      <a:lnTo>
                        <a:pt x="161925" y="46673"/>
                      </a:lnTo>
                      <a:lnTo>
                        <a:pt x="172402" y="52388"/>
                      </a:lnTo>
                      <a:lnTo>
                        <a:pt x="182880" y="58103"/>
                      </a:lnTo>
                      <a:lnTo>
                        <a:pt x="108585" y="199073"/>
                      </a:lnTo>
                      <a:lnTo>
                        <a:pt x="92392" y="190500"/>
                      </a:lnTo>
                      <a:lnTo>
                        <a:pt x="76200" y="181928"/>
                      </a:lnTo>
                      <a:lnTo>
                        <a:pt x="82867" y="31433"/>
                      </a:lnTo>
                      <a:lnTo>
                        <a:pt x="20955" y="15240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5" name="任意多边形: 形状 164">
                  <a:extLst>
                    <a:ext uri="{FF2B5EF4-FFF2-40B4-BE49-F238E27FC236}">
                      <a16:creationId xmlns:a16="http://schemas.microsoft.com/office/drawing/2014/main" id="{07054351-CABC-76A1-2E1F-4B0B847EF3D8}"/>
                    </a:ext>
                  </a:extLst>
                </p:cNvPr>
                <p:cNvSpPr/>
                <p:nvPr/>
              </p:nvSpPr>
              <p:spPr>
                <a:xfrm>
                  <a:off x="7411789" y="4257537"/>
                  <a:ext cx="141148" cy="166180"/>
                </a:xfrm>
                <a:custGeom>
                  <a:avLst/>
                  <a:gdLst>
                    <a:gd name="connsiteX0" fmla="*/ 4375 w 141148"/>
                    <a:gd name="connsiteY0" fmla="*/ 124915 h 166180"/>
                    <a:gd name="connsiteX1" fmla="*/ 7233 w 141148"/>
                    <a:gd name="connsiteY1" fmla="*/ 59192 h 166180"/>
                    <a:gd name="connsiteX2" fmla="*/ 41523 w 141148"/>
                    <a:gd name="connsiteY2" fmla="*/ 8710 h 166180"/>
                    <a:gd name="connsiteX3" fmla="*/ 94863 w 141148"/>
                    <a:gd name="connsiteY3" fmla="*/ 3947 h 166180"/>
                    <a:gd name="connsiteX4" fmla="*/ 136773 w 141148"/>
                    <a:gd name="connsiteY4" fmla="*/ 38237 h 166180"/>
                    <a:gd name="connsiteX5" fmla="*/ 133916 w 141148"/>
                    <a:gd name="connsiteY5" fmla="*/ 100150 h 166180"/>
                    <a:gd name="connsiteX6" fmla="*/ 133916 w 141148"/>
                    <a:gd name="connsiteY6" fmla="*/ 101102 h 166180"/>
                    <a:gd name="connsiteX7" fmla="*/ 97721 w 141148"/>
                    <a:gd name="connsiteY7" fmla="*/ 156347 h 166180"/>
                    <a:gd name="connsiteX8" fmla="*/ 43428 w 141148"/>
                    <a:gd name="connsiteY8" fmla="*/ 163015 h 166180"/>
                    <a:gd name="connsiteX9" fmla="*/ 4375 w 141148"/>
                    <a:gd name="connsiteY9" fmla="*/ 124915 h 166180"/>
                    <a:gd name="connsiteX10" fmla="*/ 86291 w 141148"/>
                    <a:gd name="connsiteY10" fmla="*/ 136345 h 166180"/>
                    <a:gd name="connsiteX11" fmla="*/ 111055 w 141148"/>
                    <a:gd name="connsiteY11" fmla="*/ 95387 h 166180"/>
                    <a:gd name="connsiteX12" fmla="*/ 114866 w 141148"/>
                    <a:gd name="connsiteY12" fmla="*/ 49667 h 166180"/>
                    <a:gd name="connsiteX13" fmla="*/ 87243 w 141148"/>
                    <a:gd name="connsiteY13" fmla="*/ 26807 h 166180"/>
                    <a:gd name="connsiteX14" fmla="*/ 52000 w 141148"/>
                    <a:gd name="connsiteY14" fmla="*/ 31570 h 166180"/>
                    <a:gd name="connsiteX15" fmla="*/ 28188 w 141148"/>
                    <a:gd name="connsiteY15" fmla="*/ 69670 h 166180"/>
                    <a:gd name="connsiteX16" fmla="*/ 24378 w 141148"/>
                    <a:gd name="connsiteY16" fmla="*/ 117295 h 166180"/>
                    <a:gd name="connsiteX17" fmla="*/ 50096 w 141148"/>
                    <a:gd name="connsiteY17" fmla="*/ 143012 h 166180"/>
                    <a:gd name="connsiteX18" fmla="*/ 86291 w 141148"/>
                    <a:gd name="connsiteY18" fmla="*/ 136345 h 16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1148" h="166180">
                      <a:moveTo>
                        <a:pt x="4375" y="124915"/>
                      </a:moveTo>
                      <a:cubicBezTo>
                        <a:pt x="-2292" y="106817"/>
                        <a:pt x="-1340" y="84910"/>
                        <a:pt x="7233" y="59192"/>
                      </a:cubicBezTo>
                      <a:cubicBezTo>
                        <a:pt x="14853" y="35380"/>
                        <a:pt x="26283" y="18235"/>
                        <a:pt x="41523" y="8710"/>
                      </a:cubicBezTo>
                      <a:cubicBezTo>
                        <a:pt x="56763" y="-815"/>
                        <a:pt x="74860" y="-2720"/>
                        <a:pt x="94863" y="3947"/>
                      </a:cubicBezTo>
                      <a:cubicBezTo>
                        <a:pt x="116771" y="10615"/>
                        <a:pt x="130105" y="22045"/>
                        <a:pt x="136773" y="38237"/>
                      </a:cubicBezTo>
                      <a:cubicBezTo>
                        <a:pt x="143441" y="53477"/>
                        <a:pt x="142488" y="74432"/>
                        <a:pt x="133916" y="100150"/>
                      </a:cubicBezTo>
                      <a:lnTo>
                        <a:pt x="133916" y="101102"/>
                      </a:lnTo>
                      <a:cubicBezTo>
                        <a:pt x="125343" y="127772"/>
                        <a:pt x="113913" y="145870"/>
                        <a:pt x="97721" y="156347"/>
                      </a:cubicBezTo>
                      <a:cubicBezTo>
                        <a:pt x="82480" y="166825"/>
                        <a:pt x="64383" y="168730"/>
                        <a:pt x="43428" y="163015"/>
                      </a:cubicBezTo>
                      <a:cubicBezTo>
                        <a:pt x="23425" y="155395"/>
                        <a:pt x="10091" y="143012"/>
                        <a:pt x="4375" y="124915"/>
                      </a:cubicBezTo>
                      <a:close/>
                      <a:moveTo>
                        <a:pt x="86291" y="136345"/>
                      </a:moveTo>
                      <a:cubicBezTo>
                        <a:pt x="96768" y="127772"/>
                        <a:pt x="105341" y="114437"/>
                        <a:pt x="111055" y="95387"/>
                      </a:cubicBezTo>
                      <a:cubicBezTo>
                        <a:pt x="117723" y="75385"/>
                        <a:pt x="118675" y="60145"/>
                        <a:pt x="114866" y="49667"/>
                      </a:cubicBezTo>
                      <a:cubicBezTo>
                        <a:pt x="111055" y="39190"/>
                        <a:pt x="101530" y="30617"/>
                        <a:pt x="87243" y="26807"/>
                      </a:cubicBezTo>
                      <a:cubicBezTo>
                        <a:pt x="73908" y="22997"/>
                        <a:pt x="62478" y="23950"/>
                        <a:pt x="52000" y="31570"/>
                      </a:cubicBezTo>
                      <a:cubicBezTo>
                        <a:pt x="41523" y="39190"/>
                        <a:pt x="33903" y="51572"/>
                        <a:pt x="28188" y="69670"/>
                      </a:cubicBezTo>
                      <a:cubicBezTo>
                        <a:pt x="22473" y="88720"/>
                        <a:pt x="20568" y="104912"/>
                        <a:pt x="24378" y="117295"/>
                      </a:cubicBezTo>
                      <a:cubicBezTo>
                        <a:pt x="28188" y="129677"/>
                        <a:pt x="36760" y="138250"/>
                        <a:pt x="50096" y="143012"/>
                      </a:cubicBezTo>
                      <a:cubicBezTo>
                        <a:pt x="63430" y="145870"/>
                        <a:pt x="75813" y="143965"/>
                        <a:pt x="86291" y="13634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6" name="任意多边形: 形状 165">
                  <a:extLst>
                    <a:ext uri="{FF2B5EF4-FFF2-40B4-BE49-F238E27FC236}">
                      <a16:creationId xmlns:a16="http://schemas.microsoft.com/office/drawing/2014/main" id="{1DA00504-0B37-CB31-DD84-ADCC9AF48F8A}"/>
                    </a:ext>
                  </a:extLst>
                </p:cNvPr>
                <p:cNvSpPr/>
                <p:nvPr/>
              </p:nvSpPr>
              <p:spPr>
                <a:xfrm>
                  <a:off x="7564755" y="4287202"/>
                  <a:ext cx="122499" cy="173354"/>
                </a:xfrm>
                <a:custGeom>
                  <a:avLst/>
                  <a:gdLst>
                    <a:gd name="connsiteX0" fmla="*/ 21907 w 122499"/>
                    <a:gd name="connsiteY0" fmla="*/ 0 h 173354"/>
                    <a:gd name="connsiteX1" fmla="*/ 33338 w 122499"/>
                    <a:gd name="connsiteY1" fmla="*/ 1905 h 173354"/>
                    <a:gd name="connsiteX2" fmla="*/ 81915 w 122499"/>
                    <a:gd name="connsiteY2" fmla="*/ 9525 h 173354"/>
                    <a:gd name="connsiteX3" fmla="*/ 114300 w 122499"/>
                    <a:gd name="connsiteY3" fmla="*/ 25717 h 173354"/>
                    <a:gd name="connsiteX4" fmla="*/ 121920 w 122499"/>
                    <a:gd name="connsiteY4" fmla="*/ 58103 h 173354"/>
                    <a:gd name="connsiteX5" fmla="*/ 103822 w 122499"/>
                    <a:gd name="connsiteY5" fmla="*/ 92392 h 173354"/>
                    <a:gd name="connsiteX6" fmla="*/ 65722 w 122499"/>
                    <a:gd name="connsiteY6" fmla="*/ 99060 h 173354"/>
                    <a:gd name="connsiteX7" fmla="*/ 104775 w 122499"/>
                    <a:gd name="connsiteY7" fmla="*/ 173355 h 173354"/>
                    <a:gd name="connsiteX8" fmla="*/ 91440 w 122499"/>
                    <a:gd name="connsiteY8" fmla="*/ 171450 h 173354"/>
                    <a:gd name="connsiteX9" fmla="*/ 78105 w 122499"/>
                    <a:gd name="connsiteY9" fmla="*/ 169545 h 173354"/>
                    <a:gd name="connsiteX10" fmla="*/ 34290 w 122499"/>
                    <a:gd name="connsiteY10" fmla="*/ 81915 h 173354"/>
                    <a:gd name="connsiteX11" fmla="*/ 22860 w 122499"/>
                    <a:gd name="connsiteY11" fmla="*/ 160972 h 173354"/>
                    <a:gd name="connsiteX12" fmla="*/ 11430 w 122499"/>
                    <a:gd name="connsiteY12" fmla="*/ 159067 h 173354"/>
                    <a:gd name="connsiteX13" fmla="*/ 0 w 122499"/>
                    <a:gd name="connsiteY13" fmla="*/ 157163 h 173354"/>
                    <a:gd name="connsiteX14" fmla="*/ 21907 w 122499"/>
                    <a:gd name="connsiteY14" fmla="*/ 0 h 173354"/>
                    <a:gd name="connsiteX15" fmla="*/ 33338 w 122499"/>
                    <a:gd name="connsiteY15" fmla="*/ 77153 h 173354"/>
                    <a:gd name="connsiteX16" fmla="*/ 60007 w 122499"/>
                    <a:gd name="connsiteY16" fmla="*/ 80963 h 173354"/>
                    <a:gd name="connsiteX17" fmla="*/ 85725 w 122499"/>
                    <a:gd name="connsiteY17" fmla="*/ 78105 h 173354"/>
                    <a:gd name="connsiteX18" fmla="*/ 97155 w 122499"/>
                    <a:gd name="connsiteY18" fmla="*/ 57150 h 173354"/>
                    <a:gd name="connsiteX19" fmla="*/ 93345 w 122499"/>
                    <a:gd name="connsiteY19" fmla="*/ 40005 h 173354"/>
                    <a:gd name="connsiteX20" fmla="*/ 75247 w 122499"/>
                    <a:gd name="connsiteY20" fmla="*/ 31432 h 173354"/>
                    <a:gd name="connsiteX21" fmla="*/ 40957 w 122499"/>
                    <a:gd name="connsiteY21" fmla="*/ 26670 h 173354"/>
                    <a:gd name="connsiteX22" fmla="*/ 33338 w 122499"/>
                    <a:gd name="connsiteY22" fmla="*/ 77153 h 17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2499" h="173354">
                      <a:moveTo>
                        <a:pt x="21907" y="0"/>
                      </a:moveTo>
                      <a:lnTo>
                        <a:pt x="33338" y="1905"/>
                      </a:lnTo>
                      <a:lnTo>
                        <a:pt x="81915" y="9525"/>
                      </a:lnTo>
                      <a:cubicBezTo>
                        <a:pt x="96202" y="11430"/>
                        <a:pt x="107632" y="17145"/>
                        <a:pt x="114300" y="25717"/>
                      </a:cubicBezTo>
                      <a:cubicBezTo>
                        <a:pt x="120968" y="34290"/>
                        <a:pt x="123825" y="44767"/>
                        <a:pt x="121920" y="58103"/>
                      </a:cubicBezTo>
                      <a:cubicBezTo>
                        <a:pt x="119063" y="74295"/>
                        <a:pt x="113347" y="85725"/>
                        <a:pt x="103822" y="92392"/>
                      </a:cubicBezTo>
                      <a:cubicBezTo>
                        <a:pt x="94297" y="99060"/>
                        <a:pt x="81915" y="100965"/>
                        <a:pt x="65722" y="99060"/>
                      </a:cubicBezTo>
                      <a:lnTo>
                        <a:pt x="104775" y="173355"/>
                      </a:lnTo>
                      <a:lnTo>
                        <a:pt x="91440" y="171450"/>
                      </a:lnTo>
                      <a:lnTo>
                        <a:pt x="78105" y="169545"/>
                      </a:lnTo>
                      <a:lnTo>
                        <a:pt x="34290" y="81915"/>
                      </a:lnTo>
                      <a:lnTo>
                        <a:pt x="22860" y="160972"/>
                      </a:lnTo>
                      <a:lnTo>
                        <a:pt x="11430" y="159067"/>
                      </a:lnTo>
                      <a:lnTo>
                        <a:pt x="0" y="157163"/>
                      </a:lnTo>
                      <a:lnTo>
                        <a:pt x="21907" y="0"/>
                      </a:lnTo>
                      <a:close/>
                      <a:moveTo>
                        <a:pt x="33338" y="77153"/>
                      </a:moveTo>
                      <a:lnTo>
                        <a:pt x="60007" y="80963"/>
                      </a:lnTo>
                      <a:cubicBezTo>
                        <a:pt x="71438" y="82867"/>
                        <a:pt x="80010" y="81915"/>
                        <a:pt x="85725" y="78105"/>
                      </a:cubicBezTo>
                      <a:cubicBezTo>
                        <a:pt x="91440" y="74295"/>
                        <a:pt x="95250" y="67628"/>
                        <a:pt x="97155" y="57150"/>
                      </a:cubicBezTo>
                      <a:cubicBezTo>
                        <a:pt x="98107" y="49530"/>
                        <a:pt x="97155" y="43815"/>
                        <a:pt x="93345" y="40005"/>
                      </a:cubicBezTo>
                      <a:cubicBezTo>
                        <a:pt x="89535" y="35242"/>
                        <a:pt x="83820" y="32385"/>
                        <a:pt x="75247" y="31432"/>
                      </a:cubicBezTo>
                      <a:lnTo>
                        <a:pt x="40957" y="26670"/>
                      </a:lnTo>
                      <a:lnTo>
                        <a:pt x="33338" y="77153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7" name="任意多边形: 形状 166">
                  <a:extLst>
                    <a:ext uri="{FF2B5EF4-FFF2-40B4-BE49-F238E27FC236}">
                      <a16:creationId xmlns:a16="http://schemas.microsoft.com/office/drawing/2014/main" id="{1A542542-6C4F-F6E0-78DF-FA3B7611B099}"/>
                    </a:ext>
                  </a:extLst>
                </p:cNvPr>
                <p:cNvSpPr/>
                <p:nvPr/>
              </p:nvSpPr>
              <p:spPr>
                <a:xfrm>
                  <a:off x="7709535" y="4299584"/>
                  <a:ext cx="158114" cy="164782"/>
                </a:xfrm>
                <a:custGeom>
                  <a:avLst/>
                  <a:gdLst>
                    <a:gd name="connsiteX0" fmla="*/ 27622 w 158114"/>
                    <a:gd name="connsiteY0" fmla="*/ 164783 h 164782"/>
                    <a:gd name="connsiteX1" fmla="*/ 16192 w 158114"/>
                    <a:gd name="connsiteY1" fmla="*/ 164783 h 164782"/>
                    <a:gd name="connsiteX2" fmla="*/ 4763 w 158114"/>
                    <a:gd name="connsiteY2" fmla="*/ 164783 h 164782"/>
                    <a:gd name="connsiteX3" fmla="*/ 0 w 158114"/>
                    <a:gd name="connsiteY3" fmla="*/ 5715 h 164782"/>
                    <a:gd name="connsiteX4" fmla="*/ 20955 w 158114"/>
                    <a:gd name="connsiteY4" fmla="*/ 4763 h 164782"/>
                    <a:gd name="connsiteX5" fmla="*/ 41910 w 158114"/>
                    <a:gd name="connsiteY5" fmla="*/ 3810 h 164782"/>
                    <a:gd name="connsiteX6" fmla="*/ 81915 w 158114"/>
                    <a:gd name="connsiteY6" fmla="*/ 130493 h 164782"/>
                    <a:gd name="connsiteX7" fmla="*/ 81915 w 158114"/>
                    <a:gd name="connsiteY7" fmla="*/ 130493 h 164782"/>
                    <a:gd name="connsiteX8" fmla="*/ 111442 w 158114"/>
                    <a:gd name="connsiteY8" fmla="*/ 1905 h 164782"/>
                    <a:gd name="connsiteX9" fmla="*/ 132397 w 158114"/>
                    <a:gd name="connsiteY9" fmla="*/ 953 h 164782"/>
                    <a:gd name="connsiteX10" fmla="*/ 153352 w 158114"/>
                    <a:gd name="connsiteY10" fmla="*/ 0 h 164782"/>
                    <a:gd name="connsiteX11" fmla="*/ 158115 w 158114"/>
                    <a:gd name="connsiteY11" fmla="*/ 159068 h 164782"/>
                    <a:gd name="connsiteX12" fmla="*/ 146685 w 158114"/>
                    <a:gd name="connsiteY12" fmla="*/ 159068 h 164782"/>
                    <a:gd name="connsiteX13" fmla="*/ 135255 w 158114"/>
                    <a:gd name="connsiteY13" fmla="*/ 159068 h 164782"/>
                    <a:gd name="connsiteX14" fmla="*/ 131445 w 158114"/>
                    <a:gd name="connsiteY14" fmla="*/ 16193 h 164782"/>
                    <a:gd name="connsiteX15" fmla="*/ 130492 w 158114"/>
                    <a:gd name="connsiteY15" fmla="*/ 16193 h 164782"/>
                    <a:gd name="connsiteX16" fmla="*/ 94297 w 158114"/>
                    <a:gd name="connsiteY16" fmla="*/ 160972 h 164782"/>
                    <a:gd name="connsiteX17" fmla="*/ 81915 w 158114"/>
                    <a:gd name="connsiteY17" fmla="*/ 160972 h 164782"/>
                    <a:gd name="connsiteX18" fmla="*/ 69532 w 158114"/>
                    <a:gd name="connsiteY18" fmla="*/ 160972 h 164782"/>
                    <a:gd name="connsiteX19" fmla="*/ 25717 w 158114"/>
                    <a:gd name="connsiteY19" fmla="*/ 19050 h 164782"/>
                    <a:gd name="connsiteX20" fmla="*/ 24765 w 158114"/>
                    <a:gd name="connsiteY20" fmla="*/ 19050 h 164782"/>
                    <a:gd name="connsiteX21" fmla="*/ 27622 w 158114"/>
                    <a:gd name="connsiteY21" fmla="*/ 164783 h 164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58114" h="164782">
                      <a:moveTo>
                        <a:pt x="27622" y="164783"/>
                      </a:moveTo>
                      <a:lnTo>
                        <a:pt x="16192" y="164783"/>
                      </a:lnTo>
                      <a:lnTo>
                        <a:pt x="4763" y="164783"/>
                      </a:lnTo>
                      <a:lnTo>
                        <a:pt x="0" y="5715"/>
                      </a:lnTo>
                      <a:lnTo>
                        <a:pt x="20955" y="4763"/>
                      </a:lnTo>
                      <a:lnTo>
                        <a:pt x="41910" y="3810"/>
                      </a:lnTo>
                      <a:lnTo>
                        <a:pt x="81915" y="130493"/>
                      </a:lnTo>
                      <a:lnTo>
                        <a:pt x="81915" y="130493"/>
                      </a:lnTo>
                      <a:lnTo>
                        <a:pt x="111442" y="1905"/>
                      </a:lnTo>
                      <a:lnTo>
                        <a:pt x="132397" y="953"/>
                      </a:lnTo>
                      <a:lnTo>
                        <a:pt x="153352" y="0"/>
                      </a:lnTo>
                      <a:lnTo>
                        <a:pt x="158115" y="159068"/>
                      </a:lnTo>
                      <a:lnTo>
                        <a:pt x="146685" y="159068"/>
                      </a:lnTo>
                      <a:lnTo>
                        <a:pt x="135255" y="159068"/>
                      </a:lnTo>
                      <a:lnTo>
                        <a:pt x="131445" y="16193"/>
                      </a:lnTo>
                      <a:lnTo>
                        <a:pt x="130492" y="16193"/>
                      </a:lnTo>
                      <a:lnTo>
                        <a:pt x="94297" y="160972"/>
                      </a:lnTo>
                      <a:lnTo>
                        <a:pt x="81915" y="160972"/>
                      </a:lnTo>
                      <a:lnTo>
                        <a:pt x="69532" y="160972"/>
                      </a:lnTo>
                      <a:lnTo>
                        <a:pt x="25717" y="19050"/>
                      </a:lnTo>
                      <a:lnTo>
                        <a:pt x="24765" y="19050"/>
                      </a:lnTo>
                      <a:lnTo>
                        <a:pt x="27622" y="164783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8" name="任意多边形: 形状 167">
                  <a:extLst>
                    <a:ext uri="{FF2B5EF4-FFF2-40B4-BE49-F238E27FC236}">
                      <a16:creationId xmlns:a16="http://schemas.microsoft.com/office/drawing/2014/main" id="{D9307328-783B-4E71-372D-3725BCFB71B9}"/>
                    </a:ext>
                  </a:extLst>
                </p:cNvPr>
                <p:cNvSpPr/>
                <p:nvPr/>
              </p:nvSpPr>
              <p:spPr>
                <a:xfrm>
                  <a:off x="7909560" y="4281487"/>
                  <a:ext cx="137159" cy="176212"/>
                </a:xfrm>
                <a:custGeom>
                  <a:avLst/>
                  <a:gdLst>
                    <a:gd name="connsiteX0" fmla="*/ 15240 w 137159"/>
                    <a:gd name="connsiteY0" fmla="*/ 7620 h 176212"/>
                    <a:gd name="connsiteX1" fmla="*/ 34290 w 137159"/>
                    <a:gd name="connsiteY1" fmla="*/ 3810 h 176212"/>
                    <a:gd name="connsiteX2" fmla="*/ 53340 w 137159"/>
                    <a:gd name="connsiteY2" fmla="*/ 0 h 176212"/>
                    <a:gd name="connsiteX3" fmla="*/ 137160 w 137159"/>
                    <a:gd name="connsiteY3" fmla="*/ 144780 h 176212"/>
                    <a:gd name="connsiteX4" fmla="*/ 125730 w 137159"/>
                    <a:gd name="connsiteY4" fmla="*/ 147638 h 176212"/>
                    <a:gd name="connsiteX5" fmla="*/ 114300 w 137159"/>
                    <a:gd name="connsiteY5" fmla="*/ 150495 h 176212"/>
                    <a:gd name="connsiteX6" fmla="*/ 91440 w 137159"/>
                    <a:gd name="connsiteY6" fmla="*/ 109538 h 176212"/>
                    <a:gd name="connsiteX7" fmla="*/ 25717 w 137159"/>
                    <a:gd name="connsiteY7" fmla="*/ 123825 h 176212"/>
                    <a:gd name="connsiteX8" fmla="*/ 22860 w 137159"/>
                    <a:gd name="connsiteY8" fmla="*/ 170497 h 176212"/>
                    <a:gd name="connsiteX9" fmla="*/ 11430 w 137159"/>
                    <a:gd name="connsiteY9" fmla="*/ 173355 h 176212"/>
                    <a:gd name="connsiteX10" fmla="*/ 0 w 137159"/>
                    <a:gd name="connsiteY10" fmla="*/ 176213 h 176212"/>
                    <a:gd name="connsiteX11" fmla="*/ 15240 w 137159"/>
                    <a:gd name="connsiteY11" fmla="*/ 7620 h 176212"/>
                    <a:gd name="connsiteX12" fmla="*/ 27622 w 137159"/>
                    <a:gd name="connsiteY12" fmla="*/ 98107 h 176212"/>
                    <a:gd name="connsiteX13" fmla="*/ 80010 w 137159"/>
                    <a:gd name="connsiteY13" fmla="*/ 86678 h 176212"/>
                    <a:gd name="connsiteX14" fmla="*/ 38100 w 137159"/>
                    <a:gd name="connsiteY14" fmla="*/ 19050 h 176212"/>
                    <a:gd name="connsiteX15" fmla="*/ 38100 w 137159"/>
                    <a:gd name="connsiteY15" fmla="*/ 19050 h 176212"/>
                    <a:gd name="connsiteX16" fmla="*/ 27622 w 137159"/>
                    <a:gd name="connsiteY16" fmla="*/ 9810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7159" h="176212">
                      <a:moveTo>
                        <a:pt x="15240" y="7620"/>
                      </a:moveTo>
                      <a:lnTo>
                        <a:pt x="34290" y="3810"/>
                      </a:lnTo>
                      <a:lnTo>
                        <a:pt x="53340" y="0"/>
                      </a:lnTo>
                      <a:lnTo>
                        <a:pt x="137160" y="144780"/>
                      </a:lnTo>
                      <a:lnTo>
                        <a:pt x="125730" y="147638"/>
                      </a:lnTo>
                      <a:lnTo>
                        <a:pt x="114300" y="150495"/>
                      </a:lnTo>
                      <a:lnTo>
                        <a:pt x="91440" y="109538"/>
                      </a:lnTo>
                      <a:lnTo>
                        <a:pt x="25717" y="123825"/>
                      </a:lnTo>
                      <a:lnTo>
                        <a:pt x="22860" y="170497"/>
                      </a:lnTo>
                      <a:lnTo>
                        <a:pt x="11430" y="173355"/>
                      </a:lnTo>
                      <a:lnTo>
                        <a:pt x="0" y="176213"/>
                      </a:lnTo>
                      <a:lnTo>
                        <a:pt x="15240" y="7620"/>
                      </a:lnTo>
                      <a:close/>
                      <a:moveTo>
                        <a:pt x="27622" y="98107"/>
                      </a:moveTo>
                      <a:lnTo>
                        <a:pt x="80010" y="86678"/>
                      </a:lnTo>
                      <a:lnTo>
                        <a:pt x="38100" y="19050"/>
                      </a:lnTo>
                      <a:lnTo>
                        <a:pt x="38100" y="19050"/>
                      </a:lnTo>
                      <a:lnTo>
                        <a:pt x="27622" y="98107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9" name="任意多边形: 形状 168">
                  <a:extLst>
                    <a:ext uri="{FF2B5EF4-FFF2-40B4-BE49-F238E27FC236}">
                      <a16:creationId xmlns:a16="http://schemas.microsoft.com/office/drawing/2014/main" id="{D587B475-D27F-170E-7378-BD43EF65F0E5}"/>
                    </a:ext>
                  </a:extLst>
                </p:cNvPr>
                <p:cNvSpPr/>
                <p:nvPr/>
              </p:nvSpPr>
              <p:spPr>
                <a:xfrm>
                  <a:off x="8029575" y="4254817"/>
                  <a:ext cx="132397" cy="156209"/>
                </a:xfrm>
                <a:custGeom>
                  <a:avLst/>
                  <a:gdLst>
                    <a:gd name="connsiteX0" fmla="*/ 56198 w 132397"/>
                    <a:gd name="connsiteY0" fmla="*/ 156210 h 156209"/>
                    <a:gd name="connsiteX1" fmla="*/ 0 w 132397"/>
                    <a:gd name="connsiteY1" fmla="*/ 7620 h 156209"/>
                    <a:gd name="connsiteX2" fmla="*/ 10477 w 132397"/>
                    <a:gd name="connsiteY2" fmla="*/ 3810 h 156209"/>
                    <a:gd name="connsiteX3" fmla="*/ 20955 w 132397"/>
                    <a:gd name="connsiteY3" fmla="*/ 0 h 156209"/>
                    <a:gd name="connsiteX4" fmla="*/ 68580 w 132397"/>
                    <a:gd name="connsiteY4" fmla="*/ 127635 h 156209"/>
                    <a:gd name="connsiteX5" fmla="*/ 124777 w 132397"/>
                    <a:gd name="connsiteY5" fmla="*/ 106680 h 156209"/>
                    <a:gd name="connsiteX6" fmla="*/ 128588 w 132397"/>
                    <a:gd name="connsiteY6" fmla="*/ 117157 h 156209"/>
                    <a:gd name="connsiteX7" fmla="*/ 132398 w 132397"/>
                    <a:gd name="connsiteY7" fmla="*/ 127635 h 156209"/>
                    <a:gd name="connsiteX8" fmla="*/ 56198 w 132397"/>
                    <a:gd name="connsiteY8" fmla="*/ 156210 h 156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2397" h="156209">
                      <a:moveTo>
                        <a:pt x="56198" y="156210"/>
                      </a:moveTo>
                      <a:lnTo>
                        <a:pt x="0" y="7620"/>
                      </a:lnTo>
                      <a:lnTo>
                        <a:pt x="10477" y="3810"/>
                      </a:lnTo>
                      <a:lnTo>
                        <a:pt x="20955" y="0"/>
                      </a:lnTo>
                      <a:lnTo>
                        <a:pt x="68580" y="127635"/>
                      </a:lnTo>
                      <a:lnTo>
                        <a:pt x="124777" y="106680"/>
                      </a:lnTo>
                      <a:lnTo>
                        <a:pt x="128588" y="117157"/>
                      </a:lnTo>
                      <a:lnTo>
                        <a:pt x="132398" y="127635"/>
                      </a:lnTo>
                      <a:lnTo>
                        <a:pt x="56198" y="15621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0" name="任意多边形: 形状 169">
                  <a:extLst>
                    <a:ext uri="{FF2B5EF4-FFF2-40B4-BE49-F238E27FC236}">
                      <a16:creationId xmlns:a16="http://schemas.microsoft.com/office/drawing/2014/main" id="{61913E90-0CF0-5310-0800-3F22717FF328}"/>
                    </a:ext>
                  </a:extLst>
                </p:cNvPr>
                <p:cNvSpPr/>
                <p:nvPr/>
              </p:nvSpPr>
              <p:spPr>
                <a:xfrm>
                  <a:off x="8174355" y="4134802"/>
                  <a:ext cx="166778" cy="181065"/>
                </a:xfrm>
                <a:custGeom>
                  <a:avLst/>
                  <a:gdLst>
                    <a:gd name="connsiteX0" fmla="*/ 155257 w 166778"/>
                    <a:gd name="connsiteY0" fmla="*/ 88582 h 181065"/>
                    <a:gd name="connsiteX1" fmla="*/ 165735 w 166778"/>
                    <a:gd name="connsiteY1" fmla="*/ 133350 h 181065"/>
                    <a:gd name="connsiteX2" fmla="*/ 138113 w 166778"/>
                    <a:gd name="connsiteY2" fmla="*/ 169545 h 181065"/>
                    <a:gd name="connsiteX3" fmla="*/ 93345 w 166778"/>
                    <a:gd name="connsiteY3" fmla="*/ 180022 h 181065"/>
                    <a:gd name="connsiteX4" fmla="*/ 57150 w 166778"/>
                    <a:gd name="connsiteY4" fmla="*/ 152400 h 181065"/>
                    <a:gd name="connsiteX5" fmla="*/ 0 w 166778"/>
                    <a:gd name="connsiteY5" fmla="*/ 64770 h 181065"/>
                    <a:gd name="connsiteX6" fmla="*/ 9525 w 166778"/>
                    <a:gd name="connsiteY6" fmla="*/ 58103 h 181065"/>
                    <a:gd name="connsiteX7" fmla="*/ 19050 w 166778"/>
                    <a:gd name="connsiteY7" fmla="*/ 51435 h 181065"/>
                    <a:gd name="connsiteX8" fmla="*/ 77152 w 166778"/>
                    <a:gd name="connsiteY8" fmla="*/ 140017 h 181065"/>
                    <a:gd name="connsiteX9" fmla="*/ 99060 w 166778"/>
                    <a:gd name="connsiteY9" fmla="*/ 158115 h 181065"/>
                    <a:gd name="connsiteX10" fmla="*/ 125730 w 166778"/>
                    <a:gd name="connsiteY10" fmla="*/ 151447 h 181065"/>
                    <a:gd name="connsiteX11" fmla="*/ 142875 w 166778"/>
                    <a:gd name="connsiteY11" fmla="*/ 129540 h 181065"/>
                    <a:gd name="connsiteX12" fmla="*/ 135255 w 166778"/>
                    <a:gd name="connsiteY12" fmla="*/ 101917 h 181065"/>
                    <a:gd name="connsiteX13" fmla="*/ 77152 w 166778"/>
                    <a:gd name="connsiteY13" fmla="*/ 13335 h 181065"/>
                    <a:gd name="connsiteX14" fmla="*/ 86677 w 166778"/>
                    <a:gd name="connsiteY14" fmla="*/ 6667 h 181065"/>
                    <a:gd name="connsiteX15" fmla="*/ 96202 w 166778"/>
                    <a:gd name="connsiteY15" fmla="*/ 0 h 181065"/>
                    <a:gd name="connsiteX16" fmla="*/ 155257 w 166778"/>
                    <a:gd name="connsiteY16" fmla="*/ 88582 h 181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6778" h="181065">
                      <a:moveTo>
                        <a:pt x="155257" y="88582"/>
                      </a:moveTo>
                      <a:cubicBezTo>
                        <a:pt x="165735" y="103822"/>
                        <a:pt x="168593" y="119063"/>
                        <a:pt x="165735" y="133350"/>
                      </a:cubicBezTo>
                      <a:cubicBezTo>
                        <a:pt x="162877" y="147638"/>
                        <a:pt x="153352" y="159067"/>
                        <a:pt x="138113" y="169545"/>
                      </a:cubicBezTo>
                      <a:cubicBezTo>
                        <a:pt x="122872" y="180022"/>
                        <a:pt x="107632" y="182880"/>
                        <a:pt x="93345" y="180022"/>
                      </a:cubicBezTo>
                      <a:cubicBezTo>
                        <a:pt x="79057" y="177165"/>
                        <a:pt x="67627" y="167640"/>
                        <a:pt x="57150" y="152400"/>
                      </a:cubicBezTo>
                      <a:lnTo>
                        <a:pt x="0" y="64770"/>
                      </a:lnTo>
                      <a:lnTo>
                        <a:pt x="9525" y="58103"/>
                      </a:lnTo>
                      <a:lnTo>
                        <a:pt x="19050" y="51435"/>
                      </a:lnTo>
                      <a:lnTo>
                        <a:pt x="77152" y="140017"/>
                      </a:lnTo>
                      <a:cubicBezTo>
                        <a:pt x="83820" y="150495"/>
                        <a:pt x="91440" y="156210"/>
                        <a:pt x="99060" y="158115"/>
                      </a:cubicBezTo>
                      <a:cubicBezTo>
                        <a:pt x="107632" y="160020"/>
                        <a:pt x="116205" y="158115"/>
                        <a:pt x="125730" y="151447"/>
                      </a:cubicBezTo>
                      <a:cubicBezTo>
                        <a:pt x="135255" y="144780"/>
                        <a:pt x="140970" y="138113"/>
                        <a:pt x="142875" y="129540"/>
                      </a:cubicBezTo>
                      <a:cubicBezTo>
                        <a:pt x="144780" y="120967"/>
                        <a:pt x="141922" y="112395"/>
                        <a:pt x="135255" y="101917"/>
                      </a:cubicBezTo>
                      <a:lnTo>
                        <a:pt x="77152" y="13335"/>
                      </a:lnTo>
                      <a:lnTo>
                        <a:pt x="86677" y="6667"/>
                      </a:lnTo>
                      <a:lnTo>
                        <a:pt x="96202" y="0"/>
                      </a:lnTo>
                      <a:lnTo>
                        <a:pt x="155257" y="88582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1" name="任意多边形: 形状 170">
                  <a:extLst>
                    <a:ext uri="{FF2B5EF4-FFF2-40B4-BE49-F238E27FC236}">
                      <a16:creationId xmlns:a16="http://schemas.microsoft.com/office/drawing/2014/main" id="{99BF85BF-FED9-9F32-5C07-6B60A33A2066}"/>
                    </a:ext>
                  </a:extLst>
                </p:cNvPr>
                <p:cNvSpPr/>
                <p:nvPr/>
              </p:nvSpPr>
              <p:spPr>
                <a:xfrm>
                  <a:off x="8294369" y="4036694"/>
                  <a:ext cx="198119" cy="199072"/>
                </a:xfrm>
                <a:custGeom>
                  <a:avLst/>
                  <a:gdLst>
                    <a:gd name="connsiteX0" fmla="*/ 124778 w 198119"/>
                    <a:gd name="connsiteY0" fmla="*/ 183833 h 199072"/>
                    <a:gd name="connsiteX1" fmla="*/ 116205 w 198119"/>
                    <a:gd name="connsiteY1" fmla="*/ 191453 h 199072"/>
                    <a:gd name="connsiteX2" fmla="*/ 107632 w 198119"/>
                    <a:gd name="connsiteY2" fmla="*/ 199073 h 199072"/>
                    <a:gd name="connsiteX3" fmla="*/ 0 w 198119"/>
                    <a:gd name="connsiteY3" fmla="*/ 82868 h 199072"/>
                    <a:gd name="connsiteX4" fmla="*/ 13335 w 198119"/>
                    <a:gd name="connsiteY4" fmla="*/ 70485 h 199072"/>
                    <a:gd name="connsiteX5" fmla="*/ 26670 w 198119"/>
                    <a:gd name="connsiteY5" fmla="*/ 58103 h 199072"/>
                    <a:gd name="connsiteX6" fmla="*/ 165735 w 198119"/>
                    <a:gd name="connsiteY6" fmla="*/ 115253 h 199072"/>
                    <a:gd name="connsiteX7" fmla="*/ 72390 w 198119"/>
                    <a:gd name="connsiteY7" fmla="*/ 15240 h 199072"/>
                    <a:gd name="connsiteX8" fmla="*/ 80963 w 198119"/>
                    <a:gd name="connsiteY8" fmla="*/ 7620 h 199072"/>
                    <a:gd name="connsiteX9" fmla="*/ 89535 w 198119"/>
                    <a:gd name="connsiteY9" fmla="*/ 0 h 199072"/>
                    <a:gd name="connsiteX10" fmla="*/ 198120 w 198119"/>
                    <a:gd name="connsiteY10" fmla="*/ 117158 h 199072"/>
                    <a:gd name="connsiteX11" fmla="*/ 184785 w 198119"/>
                    <a:gd name="connsiteY11" fmla="*/ 129540 h 199072"/>
                    <a:gd name="connsiteX12" fmla="*/ 171450 w 198119"/>
                    <a:gd name="connsiteY12" fmla="*/ 141923 h 199072"/>
                    <a:gd name="connsiteX13" fmla="*/ 31432 w 198119"/>
                    <a:gd name="connsiteY13" fmla="*/ 85725 h 199072"/>
                    <a:gd name="connsiteX14" fmla="*/ 124778 w 198119"/>
                    <a:gd name="connsiteY14" fmla="*/ 183833 h 19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8119" h="199072">
                      <a:moveTo>
                        <a:pt x="124778" y="183833"/>
                      </a:moveTo>
                      <a:lnTo>
                        <a:pt x="116205" y="191453"/>
                      </a:lnTo>
                      <a:lnTo>
                        <a:pt x="107632" y="199073"/>
                      </a:lnTo>
                      <a:lnTo>
                        <a:pt x="0" y="82868"/>
                      </a:lnTo>
                      <a:lnTo>
                        <a:pt x="13335" y="70485"/>
                      </a:lnTo>
                      <a:lnTo>
                        <a:pt x="26670" y="58103"/>
                      </a:lnTo>
                      <a:lnTo>
                        <a:pt x="165735" y="115253"/>
                      </a:lnTo>
                      <a:lnTo>
                        <a:pt x="72390" y="15240"/>
                      </a:lnTo>
                      <a:lnTo>
                        <a:pt x="80963" y="7620"/>
                      </a:lnTo>
                      <a:lnTo>
                        <a:pt x="89535" y="0"/>
                      </a:lnTo>
                      <a:lnTo>
                        <a:pt x="198120" y="117158"/>
                      </a:lnTo>
                      <a:lnTo>
                        <a:pt x="184785" y="129540"/>
                      </a:lnTo>
                      <a:lnTo>
                        <a:pt x="171450" y="141923"/>
                      </a:lnTo>
                      <a:lnTo>
                        <a:pt x="31432" y="85725"/>
                      </a:lnTo>
                      <a:lnTo>
                        <a:pt x="124778" y="183833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2" name="任意多边形: 形状 171">
                  <a:extLst>
                    <a:ext uri="{FF2B5EF4-FFF2-40B4-BE49-F238E27FC236}">
                      <a16:creationId xmlns:a16="http://schemas.microsoft.com/office/drawing/2014/main" id="{BDA1D426-4C6D-4F1B-6E0A-F65072F971ED}"/>
                    </a:ext>
                  </a:extLst>
                </p:cNvPr>
                <p:cNvSpPr/>
                <p:nvPr/>
              </p:nvSpPr>
              <p:spPr>
                <a:xfrm>
                  <a:off x="8402002" y="3995737"/>
                  <a:ext cx="137160" cy="120015"/>
                </a:xfrm>
                <a:custGeom>
                  <a:avLst/>
                  <a:gdLst>
                    <a:gd name="connsiteX0" fmla="*/ 0 w 137160"/>
                    <a:gd name="connsiteY0" fmla="*/ 17145 h 120015"/>
                    <a:gd name="connsiteX1" fmla="*/ 7620 w 137160"/>
                    <a:gd name="connsiteY1" fmla="*/ 8572 h 120015"/>
                    <a:gd name="connsiteX2" fmla="*/ 15240 w 137160"/>
                    <a:gd name="connsiteY2" fmla="*/ 0 h 120015"/>
                    <a:gd name="connsiteX3" fmla="*/ 137160 w 137160"/>
                    <a:gd name="connsiteY3" fmla="*/ 102870 h 120015"/>
                    <a:gd name="connsiteX4" fmla="*/ 129540 w 137160"/>
                    <a:gd name="connsiteY4" fmla="*/ 111443 h 120015"/>
                    <a:gd name="connsiteX5" fmla="*/ 121920 w 137160"/>
                    <a:gd name="connsiteY5" fmla="*/ 120015 h 120015"/>
                    <a:gd name="connsiteX6" fmla="*/ 0 w 137160"/>
                    <a:gd name="connsiteY6" fmla="*/ 17145 h 120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7160" h="120015">
                      <a:moveTo>
                        <a:pt x="0" y="17145"/>
                      </a:moveTo>
                      <a:lnTo>
                        <a:pt x="7620" y="8572"/>
                      </a:lnTo>
                      <a:lnTo>
                        <a:pt x="15240" y="0"/>
                      </a:lnTo>
                      <a:lnTo>
                        <a:pt x="137160" y="102870"/>
                      </a:lnTo>
                      <a:lnTo>
                        <a:pt x="129540" y="111443"/>
                      </a:lnTo>
                      <a:lnTo>
                        <a:pt x="121920" y="120015"/>
                      </a:lnTo>
                      <a:lnTo>
                        <a:pt x="0" y="171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3" name="任意多边形: 形状 172">
                  <a:extLst>
                    <a:ext uri="{FF2B5EF4-FFF2-40B4-BE49-F238E27FC236}">
                      <a16:creationId xmlns:a16="http://schemas.microsoft.com/office/drawing/2014/main" id="{E7301D27-E98F-4F5C-61AC-FBC99340C6A4}"/>
                    </a:ext>
                  </a:extLst>
                </p:cNvPr>
                <p:cNvSpPr/>
                <p:nvPr/>
              </p:nvSpPr>
              <p:spPr>
                <a:xfrm>
                  <a:off x="8427719" y="3879531"/>
                  <a:ext cx="179069" cy="157162"/>
                </a:xfrm>
                <a:custGeom>
                  <a:avLst/>
                  <a:gdLst>
                    <a:gd name="connsiteX0" fmla="*/ 0 w 179069"/>
                    <a:gd name="connsiteY0" fmla="*/ 106680 h 157162"/>
                    <a:gd name="connsiteX1" fmla="*/ 7620 w 179069"/>
                    <a:gd name="connsiteY1" fmla="*/ 96203 h 157162"/>
                    <a:gd name="connsiteX2" fmla="*/ 15240 w 179069"/>
                    <a:gd name="connsiteY2" fmla="*/ 85725 h 157162"/>
                    <a:gd name="connsiteX3" fmla="*/ 154305 w 179069"/>
                    <a:gd name="connsiteY3" fmla="*/ 132398 h 157162"/>
                    <a:gd name="connsiteX4" fmla="*/ 154305 w 179069"/>
                    <a:gd name="connsiteY4" fmla="*/ 132398 h 157162"/>
                    <a:gd name="connsiteX5" fmla="*/ 59055 w 179069"/>
                    <a:gd name="connsiteY5" fmla="*/ 20955 h 157162"/>
                    <a:gd name="connsiteX6" fmla="*/ 66675 w 179069"/>
                    <a:gd name="connsiteY6" fmla="*/ 10478 h 157162"/>
                    <a:gd name="connsiteX7" fmla="*/ 74295 w 179069"/>
                    <a:gd name="connsiteY7" fmla="*/ 0 h 157162"/>
                    <a:gd name="connsiteX8" fmla="*/ 179070 w 179069"/>
                    <a:gd name="connsiteY8" fmla="*/ 130493 h 157162"/>
                    <a:gd name="connsiteX9" fmla="*/ 169545 w 179069"/>
                    <a:gd name="connsiteY9" fmla="*/ 143828 h 157162"/>
                    <a:gd name="connsiteX10" fmla="*/ 160020 w 179069"/>
                    <a:gd name="connsiteY10" fmla="*/ 157163 h 157162"/>
                    <a:gd name="connsiteX11" fmla="*/ 0 w 179069"/>
                    <a:gd name="connsiteY11" fmla="*/ 106680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9069" h="157162">
                      <a:moveTo>
                        <a:pt x="0" y="106680"/>
                      </a:moveTo>
                      <a:lnTo>
                        <a:pt x="7620" y="96203"/>
                      </a:lnTo>
                      <a:lnTo>
                        <a:pt x="15240" y="85725"/>
                      </a:lnTo>
                      <a:lnTo>
                        <a:pt x="154305" y="132398"/>
                      </a:lnTo>
                      <a:lnTo>
                        <a:pt x="154305" y="132398"/>
                      </a:lnTo>
                      <a:lnTo>
                        <a:pt x="59055" y="20955"/>
                      </a:lnTo>
                      <a:lnTo>
                        <a:pt x="66675" y="10478"/>
                      </a:lnTo>
                      <a:lnTo>
                        <a:pt x="74295" y="0"/>
                      </a:lnTo>
                      <a:lnTo>
                        <a:pt x="179070" y="130493"/>
                      </a:lnTo>
                      <a:lnTo>
                        <a:pt x="169545" y="143828"/>
                      </a:lnTo>
                      <a:lnTo>
                        <a:pt x="160020" y="157163"/>
                      </a:lnTo>
                      <a:lnTo>
                        <a:pt x="0" y="10668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4" name="任意多边形: 形状 173">
                  <a:extLst>
                    <a:ext uri="{FF2B5EF4-FFF2-40B4-BE49-F238E27FC236}">
                      <a16:creationId xmlns:a16="http://schemas.microsoft.com/office/drawing/2014/main" id="{F25D4C84-F1A7-6062-5323-CE9293EEA8ED}"/>
                    </a:ext>
                  </a:extLst>
                </p:cNvPr>
                <p:cNvSpPr/>
                <p:nvPr/>
              </p:nvSpPr>
              <p:spPr>
                <a:xfrm>
                  <a:off x="8506777" y="3777614"/>
                  <a:ext cx="185737" cy="156209"/>
                </a:xfrm>
                <a:custGeom>
                  <a:avLst/>
                  <a:gdLst>
                    <a:gd name="connsiteX0" fmla="*/ 143828 w 185737"/>
                    <a:gd name="connsiteY0" fmla="*/ 156210 h 156209"/>
                    <a:gd name="connsiteX1" fmla="*/ 0 w 185737"/>
                    <a:gd name="connsiteY1" fmla="*/ 87630 h 156209"/>
                    <a:gd name="connsiteX2" fmla="*/ 41910 w 185737"/>
                    <a:gd name="connsiteY2" fmla="*/ 0 h 156209"/>
                    <a:gd name="connsiteX3" fmla="*/ 52388 w 185737"/>
                    <a:gd name="connsiteY3" fmla="*/ 4763 h 156209"/>
                    <a:gd name="connsiteX4" fmla="*/ 62865 w 185737"/>
                    <a:gd name="connsiteY4" fmla="*/ 9525 h 156209"/>
                    <a:gd name="connsiteX5" fmla="*/ 31433 w 185737"/>
                    <a:gd name="connsiteY5" fmla="*/ 76200 h 156209"/>
                    <a:gd name="connsiteX6" fmla="*/ 71438 w 185737"/>
                    <a:gd name="connsiteY6" fmla="*/ 95250 h 156209"/>
                    <a:gd name="connsiteX7" fmla="*/ 102870 w 185737"/>
                    <a:gd name="connsiteY7" fmla="*/ 28575 h 156209"/>
                    <a:gd name="connsiteX8" fmla="*/ 113348 w 185737"/>
                    <a:gd name="connsiteY8" fmla="*/ 33338 h 156209"/>
                    <a:gd name="connsiteX9" fmla="*/ 123825 w 185737"/>
                    <a:gd name="connsiteY9" fmla="*/ 38100 h 156209"/>
                    <a:gd name="connsiteX10" fmla="*/ 92393 w 185737"/>
                    <a:gd name="connsiteY10" fmla="*/ 104775 h 156209"/>
                    <a:gd name="connsiteX11" fmla="*/ 133350 w 185737"/>
                    <a:gd name="connsiteY11" fmla="*/ 124778 h 156209"/>
                    <a:gd name="connsiteX12" fmla="*/ 164783 w 185737"/>
                    <a:gd name="connsiteY12" fmla="*/ 58103 h 156209"/>
                    <a:gd name="connsiteX13" fmla="*/ 175260 w 185737"/>
                    <a:gd name="connsiteY13" fmla="*/ 62865 h 156209"/>
                    <a:gd name="connsiteX14" fmla="*/ 185738 w 185737"/>
                    <a:gd name="connsiteY14" fmla="*/ 67628 h 156209"/>
                    <a:gd name="connsiteX15" fmla="*/ 143828 w 185737"/>
                    <a:gd name="connsiteY15" fmla="*/ 156210 h 156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737" h="156209">
                      <a:moveTo>
                        <a:pt x="143828" y="156210"/>
                      </a:moveTo>
                      <a:lnTo>
                        <a:pt x="0" y="87630"/>
                      </a:lnTo>
                      <a:lnTo>
                        <a:pt x="41910" y="0"/>
                      </a:lnTo>
                      <a:lnTo>
                        <a:pt x="52388" y="4763"/>
                      </a:lnTo>
                      <a:lnTo>
                        <a:pt x="62865" y="9525"/>
                      </a:lnTo>
                      <a:lnTo>
                        <a:pt x="31433" y="76200"/>
                      </a:lnTo>
                      <a:lnTo>
                        <a:pt x="71438" y="95250"/>
                      </a:lnTo>
                      <a:lnTo>
                        <a:pt x="102870" y="28575"/>
                      </a:lnTo>
                      <a:lnTo>
                        <a:pt x="113348" y="33338"/>
                      </a:lnTo>
                      <a:lnTo>
                        <a:pt x="123825" y="38100"/>
                      </a:lnTo>
                      <a:lnTo>
                        <a:pt x="92393" y="104775"/>
                      </a:lnTo>
                      <a:lnTo>
                        <a:pt x="133350" y="124778"/>
                      </a:lnTo>
                      <a:lnTo>
                        <a:pt x="164783" y="58103"/>
                      </a:lnTo>
                      <a:lnTo>
                        <a:pt x="175260" y="62865"/>
                      </a:lnTo>
                      <a:lnTo>
                        <a:pt x="185738" y="67628"/>
                      </a:lnTo>
                      <a:lnTo>
                        <a:pt x="143828" y="15621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5" name="任意多边形: 形状 174">
                  <a:extLst>
                    <a:ext uri="{FF2B5EF4-FFF2-40B4-BE49-F238E27FC236}">
                      <a16:creationId xmlns:a16="http://schemas.microsoft.com/office/drawing/2014/main" id="{4B2FA612-09A1-FC46-F13F-296A37FD6BC8}"/>
                    </a:ext>
                  </a:extLst>
                </p:cNvPr>
                <p:cNvSpPr/>
                <p:nvPr/>
              </p:nvSpPr>
              <p:spPr>
                <a:xfrm>
                  <a:off x="8558212" y="3661217"/>
                  <a:ext cx="183832" cy="139256"/>
                </a:xfrm>
                <a:custGeom>
                  <a:avLst/>
                  <a:gdLst>
                    <a:gd name="connsiteX0" fmla="*/ 0 w 183832"/>
                    <a:gd name="connsiteY0" fmla="*/ 92584 h 139256"/>
                    <a:gd name="connsiteX1" fmla="*/ 3810 w 183832"/>
                    <a:gd name="connsiteY1" fmla="*/ 81154 h 139256"/>
                    <a:gd name="connsiteX2" fmla="*/ 18098 w 183832"/>
                    <a:gd name="connsiteY2" fmla="*/ 34482 h 139256"/>
                    <a:gd name="connsiteX3" fmla="*/ 38100 w 183832"/>
                    <a:gd name="connsiteY3" fmla="*/ 4954 h 139256"/>
                    <a:gd name="connsiteX4" fmla="*/ 71438 w 183832"/>
                    <a:gd name="connsiteY4" fmla="*/ 3049 h 139256"/>
                    <a:gd name="connsiteX5" fmla="*/ 102870 w 183832"/>
                    <a:gd name="connsiteY5" fmla="*/ 25909 h 139256"/>
                    <a:gd name="connsiteX6" fmla="*/ 103823 w 183832"/>
                    <a:gd name="connsiteY6" fmla="*/ 64962 h 139256"/>
                    <a:gd name="connsiteX7" fmla="*/ 183832 w 183832"/>
                    <a:gd name="connsiteY7" fmla="*/ 37339 h 139256"/>
                    <a:gd name="connsiteX8" fmla="*/ 180023 w 183832"/>
                    <a:gd name="connsiteY8" fmla="*/ 49722 h 139256"/>
                    <a:gd name="connsiteX9" fmla="*/ 176213 w 183832"/>
                    <a:gd name="connsiteY9" fmla="*/ 62104 h 139256"/>
                    <a:gd name="connsiteX10" fmla="*/ 82868 w 183832"/>
                    <a:gd name="connsiteY10" fmla="*/ 92584 h 139256"/>
                    <a:gd name="connsiteX11" fmla="*/ 160020 w 183832"/>
                    <a:gd name="connsiteY11" fmla="*/ 116397 h 139256"/>
                    <a:gd name="connsiteX12" fmla="*/ 156210 w 183832"/>
                    <a:gd name="connsiteY12" fmla="*/ 127827 h 139256"/>
                    <a:gd name="connsiteX13" fmla="*/ 152400 w 183832"/>
                    <a:gd name="connsiteY13" fmla="*/ 139257 h 139256"/>
                    <a:gd name="connsiteX14" fmla="*/ 0 w 183832"/>
                    <a:gd name="connsiteY14" fmla="*/ 92584 h 139256"/>
                    <a:gd name="connsiteX15" fmla="*/ 78105 w 183832"/>
                    <a:gd name="connsiteY15" fmla="*/ 92584 h 139256"/>
                    <a:gd name="connsiteX16" fmla="*/ 85725 w 183832"/>
                    <a:gd name="connsiteY16" fmla="*/ 66867 h 139256"/>
                    <a:gd name="connsiteX17" fmla="*/ 86677 w 183832"/>
                    <a:gd name="connsiteY17" fmla="*/ 40197 h 139256"/>
                    <a:gd name="connsiteX18" fmla="*/ 67627 w 183832"/>
                    <a:gd name="connsiteY18" fmla="*/ 25909 h 139256"/>
                    <a:gd name="connsiteX19" fmla="*/ 49530 w 183832"/>
                    <a:gd name="connsiteY19" fmla="*/ 26862 h 139256"/>
                    <a:gd name="connsiteX20" fmla="*/ 38100 w 183832"/>
                    <a:gd name="connsiteY20" fmla="*/ 43054 h 139256"/>
                    <a:gd name="connsiteX21" fmla="*/ 27623 w 183832"/>
                    <a:gd name="connsiteY21" fmla="*/ 76392 h 139256"/>
                    <a:gd name="connsiteX22" fmla="*/ 78105 w 183832"/>
                    <a:gd name="connsiteY22" fmla="*/ 92584 h 13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3832" h="139256">
                      <a:moveTo>
                        <a:pt x="0" y="92584"/>
                      </a:moveTo>
                      <a:lnTo>
                        <a:pt x="3810" y="81154"/>
                      </a:lnTo>
                      <a:lnTo>
                        <a:pt x="18098" y="34482"/>
                      </a:lnTo>
                      <a:cubicBezTo>
                        <a:pt x="22860" y="20194"/>
                        <a:pt x="29527" y="10669"/>
                        <a:pt x="38100" y="4954"/>
                      </a:cubicBezTo>
                      <a:cubicBezTo>
                        <a:pt x="47625" y="-761"/>
                        <a:pt x="58102" y="-1713"/>
                        <a:pt x="71438" y="3049"/>
                      </a:cubicBezTo>
                      <a:cubicBezTo>
                        <a:pt x="86677" y="7812"/>
                        <a:pt x="98107" y="15432"/>
                        <a:pt x="102870" y="25909"/>
                      </a:cubicBezTo>
                      <a:cubicBezTo>
                        <a:pt x="108585" y="36387"/>
                        <a:pt x="108585" y="48769"/>
                        <a:pt x="103823" y="64962"/>
                      </a:cubicBezTo>
                      <a:lnTo>
                        <a:pt x="183832" y="37339"/>
                      </a:lnTo>
                      <a:lnTo>
                        <a:pt x="180023" y="49722"/>
                      </a:lnTo>
                      <a:lnTo>
                        <a:pt x="176213" y="62104"/>
                      </a:lnTo>
                      <a:lnTo>
                        <a:pt x="82868" y="92584"/>
                      </a:lnTo>
                      <a:lnTo>
                        <a:pt x="160020" y="116397"/>
                      </a:lnTo>
                      <a:lnTo>
                        <a:pt x="156210" y="127827"/>
                      </a:lnTo>
                      <a:lnTo>
                        <a:pt x="152400" y="139257"/>
                      </a:lnTo>
                      <a:lnTo>
                        <a:pt x="0" y="92584"/>
                      </a:lnTo>
                      <a:close/>
                      <a:moveTo>
                        <a:pt x="78105" y="92584"/>
                      </a:moveTo>
                      <a:lnTo>
                        <a:pt x="85725" y="66867"/>
                      </a:lnTo>
                      <a:cubicBezTo>
                        <a:pt x="89535" y="55437"/>
                        <a:pt x="89535" y="46864"/>
                        <a:pt x="86677" y="40197"/>
                      </a:cubicBezTo>
                      <a:cubicBezTo>
                        <a:pt x="83820" y="33529"/>
                        <a:pt x="77152" y="29719"/>
                        <a:pt x="67627" y="25909"/>
                      </a:cubicBezTo>
                      <a:cubicBezTo>
                        <a:pt x="60960" y="24004"/>
                        <a:pt x="54293" y="24004"/>
                        <a:pt x="49530" y="26862"/>
                      </a:cubicBezTo>
                      <a:cubicBezTo>
                        <a:pt x="44768" y="29719"/>
                        <a:pt x="40957" y="35434"/>
                        <a:pt x="38100" y="43054"/>
                      </a:cubicBezTo>
                      <a:lnTo>
                        <a:pt x="27623" y="76392"/>
                      </a:lnTo>
                      <a:lnTo>
                        <a:pt x="78105" y="9258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6" name="任意多边形: 形状 175">
                  <a:extLst>
                    <a:ext uri="{FF2B5EF4-FFF2-40B4-BE49-F238E27FC236}">
                      <a16:creationId xmlns:a16="http://schemas.microsoft.com/office/drawing/2014/main" id="{DFBE568A-183E-4519-7229-68231E751948}"/>
                    </a:ext>
                  </a:extLst>
                </p:cNvPr>
                <p:cNvSpPr/>
                <p:nvPr/>
              </p:nvSpPr>
              <p:spPr>
                <a:xfrm>
                  <a:off x="8595612" y="3549967"/>
                  <a:ext cx="165217" cy="108584"/>
                </a:xfrm>
                <a:custGeom>
                  <a:avLst/>
                  <a:gdLst>
                    <a:gd name="connsiteX0" fmla="*/ 51183 w 165217"/>
                    <a:gd name="connsiteY0" fmla="*/ 2857 h 108584"/>
                    <a:gd name="connsiteX1" fmla="*/ 32133 w 165217"/>
                    <a:gd name="connsiteY1" fmla="*/ 20955 h 108584"/>
                    <a:gd name="connsiteX2" fmla="*/ 23560 w 165217"/>
                    <a:gd name="connsiteY2" fmla="*/ 41910 h 108584"/>
                    <a:gd name="connsiteX3" fmla="*/ 26418 w 165217"/>
                    <a:gd name="connsiteY3" fmla="*/ 63817 h 108584"/>
                    <a:gd name="connsiteX4" fmla="*/ 40705 w 165217"/>
                    <a:gd name="connsiteY4" fmla="*/ 74295 h 108584"/>
                    <a:gd name="connsiteX5" fmla="*/ 58802 w 165217"/>
                    <a:gd name="connsiteY5" fmla="*/ 70485 h 108584"/>
                    <a:gd name="connsiteX6" fmla="*/ 71185 w 165217"/>
                    <a:gd name="connsiteY6" fmla="*/ 50482 h 108584"/>
                    <a:gd name="connsiteX7" fmla="*/ 93093 w 165217"/>
                    <a:gd name="connsiteY7" fmla="*/ 17145 h 108584"/>
                    <a:gd name="connsiteX8" fmla="*/ 124525 w 165217"/>
                    <a:gd name="connsiteY8" fmla="*/ 10477 h 108584"/>
                    <a:gd name="connsiteX9" fmla="*/ 156910 w 165217"/>
                    <a:gd name="connsiteY9" fmla="*/ 30480 h 108584"/>
                    <a:gd name="connsiteX10" fmla="*/ 164530 w 165217"/>
                    <a:gd name="connsiteY10" fmla="*/ 69532 h 108584"/>
                    <a:gd name="connsiteX11" fmla="*/ 156910 w 165217"/>
                    <a:gd name="connsiteY11" fmla="*/ 91440 h 108584"/>
                    <a:gd name="connsiteX12" fmla="*/ 140718 w 165217"/>
                    <a:gd name="connsiteY12" fmla="*/ 108585 h 108584"/>
                    <a:gd name="connsiteX13" fmla="*/ 114048 w 165217"/>
                    <a:gd name="connsiteY13" fmla="*/ 104775 h 108584"/>
                    <a:gd name="connsiteX14" fmla="*/ 134050 w 165217"/>
                    <a:gd name="connsiteY14" fmla="*/ 88582 h 108584"/>
                    <a:gd name="connsiteX15" fmla="*/ 143575 w 165217"/>
                    <a:gd name="connsiteY15" fmla="*/ 66675 h 108584"/>
                    <a:gd name="connsiteX16" fmla="*/ 139765 w 165217"/>
                    <a:gd name="connsiteY16" fmla="*/ 44767 h 108584"/>
                    <a:gd name="connsiteX17" fmla="*/ 121668 w 165217"/>
                    <a:gd name="connsiteY17" fmla="*/ 33338 h 108584"/>
                    <a:gd name="connsiteX18" fmla="*/ 104523 w 165217"/>
                    <a:gd name="connsiteY18" fmla="*/ 38100 h 108584"/>
                    <a:gd name="connsiteX19" fmla="*/ 92140 w 165217"/>
                    <a:gd name="connsiteY19" fmla="*/ 59055 h 108584"/>
                    <a:gd name="connsiteX20" fmla="*/ 70233 w 165217"/>
                    <a:gd name="connsiteY20" fmla="*/ 92392 h 108584"/>
                    <a:gd name="connsiteX21" fmla="*/ 36895 w 165217"/>
                    <a:gd name="connsiteY21" fmla="*/ 98107 h 108584"/>
                    <a:gd name="connsiteX22" fmla="*/ 7368 w 165217"/>
                    <a:gd name="connsiteY22" fmla="*/ 79057 h 108584"/>
                    <a:gd name="connsiteX23" fmla="*/ 700 w 165217"/>
                    <a:gd name="connsiteY23" fmla="*/ 40005 h 108584"/>
                    <a:gd name="connsiteX24" fmla="*/ 8320 w 165217"/>
                    <a:gd name="connsiteY24" fmla="*/ 18097 h 108584"/>
                    <a:gd name="connsiteX25" fmla="*/ 24513 w 165217"/>
                    <a:gd name="connsiteY25" fmla="*/ 0 h 108584"/>
                    <a:gd name="connsiteX26" fmla="*/ 51183 w 165217"/>
                    <a:gd name="connsiteY26" fmla="*/ 2857 h 108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65217" h="108584">
                      <a:moveTo>
                        <a:pt x="51183" y="2857"/>
                      </a:moveTo>
                      <a:cubicBezTo>
                        <a:pt x="43563" y="8572"/>
                        <a:pt x="36895" y="14288"/>
                        <a:pt x="32133" y="20955"/>
                      </a:cubicBezTo>
                      <a:cubicBezTo>
                        <a:pt x="27370" y="27622"/>
                        <a:pt x="24513" y="34290"/>
                        <a:pt x="23560" y="41910"/>
                      </a:cubicBezTo>
                      <a:cubicBezTo>
                        <a:pt x="22608" y="50482"/>
                        <a:pt x="22608" y="57150"/>
                        <a:pt x="26418" y="63817"/>
                      </a:cubicBezTo>
                      <a:cubicBezTo>
                        <a:pt x="29275" y="69532"/>
                        <a:pt x="34038" y="73342"/>
                        <a:pt x="40705" y="74295"/>
                      </a:cubicBezTo>
                      <a:cubicBezTo>
                        <a:pt x="47373" y="75247"/>
                        <a:pt x="54040" y="74295"/>
                        <a:pt x="58802" y="70485"/>
                      </a:cubicBezTo>
                      <a:cubicBezTo>
                        <a:pt x="63565" y="66675"/>
                        <a:pt x="67375" y="60007"/>
                        <a:pt x="71185" y="50482"/>
                      </a:cubicBezTo>
                      <a:cubicBezTo>
                        <a:pt x="76900" y="34290"/>
                        <a:pt x="84520" y="23813"/>
                        <a:pt x="93093" y="17145"/>
                      </a:cubicBezTo>
                      <a:cubicBezTo>
                        <a:pt x="101665" y="10477"/>
                        <a:pt x="112143" y="8572"/>
                        <a:pt x="124525" y="10477"/>
                      </a:cubicBezTo>
                      <a:cubicBezTo>
                        <a:pt x="138813" y="12382"/>
                        <a:pt x="149290" y="19050"/>
                        <a:pt x="156910" y="30480"/>
                      </a:cubicBezTo>
                      <a:cubicBezTo>
                        <a:pt x="164530" y="40957"/>
                        <a:pt x="166435" y="54292"/>
                        <a:pt x="164530" y="69532"/>
                      </a:cubicBezTo>
                      <a:cubicBezTo>
                        <a:pt x="163577" y="77152"/>
                        <a:pt x="160720" y="84772"/>
                        <a:pt x="156910" y="91440"/>
                      </a:cubicBezTo>
                      <a:cubicBezTo>
                        <a:pt x="153100" y="98107"/>
                        <a:pt x="147385" y="103822"/>
                        <a:pt x="140718" y="108585"/>
                      </a:cubicBezTo>
                      <a:lnTo>
                        <a:pt x="114048" y="104775"/>
                      </a:lnTo>
                      <a:cubicBezTo>
                        <a:pt x="122620" y="100965"/>
                        <a:pt x="129288" y="95250"/>
                        <a:pt x="134050" y="88582"/>
                      </a:cubicBezTo>
                      <a:cubicBezTo>
                        <a:pt x="138813" y="81915"/>
                        <a:pt x="142623" y="74295"/>
                        <a:pt x="143575" y="66675"/>
                      </a:cubicBezTo>
                      <a:cubicBezTo>
                        <a:pt x="144527" y="58102"/>
                        <a:pt x="143575" y="50482"/>
                        <a:pt x="139765" y="44767"/>
                      </a:cubicBezTo>
                      <a:cubicBezTo>
                        <a:pt x="135955" y="39052"/>
                        <a:pt x="130240" y="35242"/>
                        <a:pt x="121668" y="33338"/>
                      </a:cubicBezTo>
                      <a:cubicBezTo>
                        <a:pt x="115000" y="32385"/>
                        <a:pt x="109285" y="33338"/>
                        <a:pt x="104523" y="38100"/>
                      </a:cubicBezTo>
                      <a:cubicBezTo>
                        <a:pt x="99760" y="41910"/>
                        <a:pt x="95950" y="48577"/>
                        <a:pt x="92140" y="59055"/>
                      </a:cubicBezTo>
                      <a:cubicBezTo>
                        <a:pt x="86425" y="75247"/>
                        <a:pt x="78805" y="85725"/>
                        <a:pt x="70233" y="92392"/>
                      </a:cubicBezTo>
                      <a:cubicBezTo>
                        <a:pt x="61660" y="98107"/>
                        <a:pt x="50230" y="100965"/>
                        <a:pt x="36895" y="98107"/>
                      </a:cubicBezTo>
                      <a:cubicBezTo>
                        <a:pt x="23560" y="96202"/>
                        <a:pt x="14035" y="89535"/>
                        <a:pt x="7368" y="79057"/>
                      </a:cubicBezTo>
                      <a:cubicBezTo>
                        <a:pt x="700" y="68580"/>
                        <a:pt x="-1205" y="55245"/>
                        <a:pt x="700" y="40005"/>
                      </a:cubicBezTo>
                      <a:cubicBezTo>
                        <a:pt x="1652" y="32385"/>
                        <a:pt x="4510" y="24765"/>
                        <a:pt x="8320" y="18097"/>
                      </a:cubicBezTo>
                      <a:cubicBezTo>
                        <a:pt x="12130" y="11430"/>
                        <a:pt x="17845" y="5715"/>
                        <a:pt x="24513" y="0"/>
                      </a:cubicBezTo>
                      <a:lnTo>
                        <a:pt x="51183" y="2857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7" name="任意多边形: 形状 176">
                  <a:extLst>
                    <a:ext uri="{FF2B5EF4-FFF2-40B4-BE49-F238E27FC236}">
                      <a16:creationId xmlns:a16="http://schemas.microsoft.com/office/drawing/2014/main" id="{CCBE3D3F-7BDB-B5D8-D818-289521B57296}"/>
                    </a:ext>
                  </a:extLst>
                </p:cNvPr>
                <p:cNvSpPr/>
                <p:nvPr/>
              </p:nvSpPr>
              <p:spPr>
                <a:xfrm>
                  <a:off x="8606789" y="3499484"/>
                  <a:ext cx="160972" cy="32384"/>
                </a:xfrm>
                <a:custGeom>
                  <a:avLst/>
                  <a:gdLst>
                    <a:gd name="connsiteX0" fmla="*/ 0 w 160972"/>
                    <a:gd name="connsiteY0" fmla="*/ 22860 h 32384"/>
                    <a:gd name="connsiteX1" fmla="*/ 953 w 160972"/>
                    <a:gd name="connsiteY1" fmla="*/ 11430 h 32384"/>
                    <a:gd name="connsiteX2" fmla="*/ 1905 w 160972"/>
                    <a:gd name="connsiteY2" fmla="*/ 0 h 32384"/>
                    <a:gd name="connsiteX3" fmla="*/ 160973 w 160972"/>
                    <a:gd name="connsiteY3" fmla="*/ 9525 h 32384"/>
                    <a:gd name="connsiteX4" fmla="*/ 160020 w 160972"/>
                    <a:gd name="connsiteY4" fmla="*/ 20955 h 32384"/>
                    <a:gd name="connsiteX5" fmla="*/ 159068 w 160972"/>
                    <a:gd name="connsiteY5" fmla="*/ 32385 h 32384"/>
                    <a:gd name="connsiteX6" fmla="*/ 0 w 160972"/>
                    <a:gd name="connsiteY6" fmla="*/ 22860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0972" h="32384">
                      <a:moveTo>
                        <a:pt x="0" y="22860"/>
                      </a:moveTo>
                      <a:lnTo>
                        <a:pt x="953" y="11430"/>
                      </a:lnTo>
                      <a:lnTo>
                        <a:pt x="1905" y="0"/>
                      </a:lnTo>
                      <a:lnTo>
                        <a:pt x="160973" y="9525"/>
                      </a:lnTo>
                      <a:lnTo>
                        <a:pt x="160020" y="20955"/>
                      </a:lnTo>
                      <a:lnTo>
                        <a:pt x="159068" y="32385"/>
                      </a:lnTo>
                      <a:lnTo>
                        <a:pt x="0" y="2286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8" name="任意多边形: 形状 177">
                  <a:extLst>
                    <a:ext uri="{FF2B5EF4-FFF2-40B4-BE49-F238E27FC236}">
                      <a16:creationId xmlns:a16="http://schemas.microsoft.com/office/drawing/2014/main" id="{2B649686-EBF8-0E65-9C1B-645506AC820D}"/>
                    </a:ext>
                  </a:extLst>
                </p:cNvPr>
                <p:cNvSpPr/>
                <p:nvPr/>
              </p:nvSpPr>
              <p:spPr>
                <a:xfrm>
                  <a:off x="8606789" y="3367087"/>
                  <a:ext cx="160972" cy="113347"/>
                </a:xfrm>
                <a:custGeom>
                  <a:avLst/>
                  <a:gdLst>
                    <a:gd name="connsiteX0" fmla="*/ 25718 w 160972"/>
                    <a:gd name="connsiteY0" fmla="*/ 68580 h 113347"/>
                    <a:gd name="connsiteX1" fmla="*/ 27623 w 160972"/>
                    <a:gd name="connsiteY1" fmla="*/ 113347 h 113347"/>
                    <a:gd name="connsiteX2" fmla="*/ 16193 w 160972"/>
                    <a:gd name="connsiteY2" fmla="*/ 113347 h 113347"/>
                    <a:gd name="connsiteX3" fmla="*/ 4763 w 160972"/>
                    <a:gd name="connsiteY3" fmla="*/ 113347 h 113347"/>
                    <a:gd name="connsiteX4" fmla="*/ 0 w 160972"/>
                    <a:gd name="connsiteY4" fmla="*/ 0 h 113347"/>
                    <a:gd name="connsiteX5" fmla="*/ 11430 w 160972"/>
                    <a:gd name="connsiteY5" fmla="*/ 0 h 113347"/>
                    <a:gd name="connsiteX6" fmla="*/ 22860 w 160972"/>
                    <a:gd name="connsiteY6" fmla="*/ 0 h 113347"/>
                    <a:gd name="connsiteX7" fmla="*/ 24765 w 160972"/>
                    <a:gd name="connsiteY7" fmla="*/ 44768 h 113347"/>
                    <a:gd name="connsiteX8" fmla="*/ 160973 w 160972"/>
                    <a:gd name="connsiteY8" fmla="*/ 39053 h 113347"/>
                    <a:gd name="connsiteX9" fmla="*/ 160973 w 160972"/>
                    <a:gd name="connsiteY9" fmla="*/ 50482 h 113347"/>
                    <a:gd name="connsiteX10" fmla="*/ 160973 w 160972"/>
                    <a:gd name="connsiteY10" fmla="*/ 61913 h 113347"/>
                    <a:gd name="connsiteX11" fmla="*/ 25718 w 160972"/>
                    <a:gd name="connsiteY11" fmla="*/ 68580 h 113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0972" h="113347">
                      <a:moveTo>
                        <a:pt x="25718" y="68580"/>
                      </a:moveTo>
                      <a:lnTo>
                        <a:pt x="27623" y="113347"/>
                      </a:lnTo>
                      <a:lnTo>
                        <a:pt x="16193" y="113347"/>
                      </a:lnTo>
                      <a:lnTo>
                        <a:pt x="4763" y="113347"/>
                      </a:lnTo>
                      <a:lnTo>
                        <a:pt x="0" y="0"/>
                      </a:lnTo>
                      <a:lnTo>
                        <a:pt x="11430" y="0"/>
                      </a:lnTo>
                      <a:lnTo>
                        <a:pt x="22860" y="0"/>
                      </a:lnTo>
                      <a:lnTo>
                        <a:pt x="24765" y="44768"/>
                      </a:lnTo>
                      <a:lnTo>
                        <a:pt x="160973" y="39053"/>
                      </a:lnTo>
                      <a:lnTo>
                        <a:pt x="160973" y="50482"/>
                      </a:lnTo>
                      <a:lnTo>
                        <a:pt x="160973" y="61913"/>
                      </a:lnTo>
                      <a:lnTo>
                        <a:pt x="25718" y="6858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79" name="任意多边形: 形状 178">
                  <a:extLst>
                    <a:ext uri="{FF2B5EF4-FFF2-40B4-BE49-F238E27FC236}">
                      <a16:creationId xmlns:a16="http://schemas.microsoft.com/office/drawing/2014/main" id="{C62D7819-0FDA-08EA-D603-F75D31C0A851}"/>
                    </a:ext>
                  </a:extLst>
                </p:cNvPr>
                <p:cNvSpPr/>
                <p:nvPr/>
              </p:nvSpPr>
              <p:spPr>
                <a:xfrm>
                  <a:off x="8577262" y="3224212"/>
                  <a:ext cx="171450" cy="133350"/>
                </a:xfrm>
                <a:custGeom>
                  <a:avLst/>
                  <a:gdLst>
                    <a:gd name="connsiteX0" fmla="*/ 108585 w 171450"/>
                    <a:gd name="connsiteY0" fmla="*/ 60007 h 133350"/>
                    <a:gd name="connsiteX1" fmla="*/ 28575 w 171450"/>
                    <a:gd name="connsiteY1" fmla="*/ 133350 h 133350"/>
                    <a:gd name="connsiteX2" fmla="*/ 25718 w 171450"/>
                    <a:gd name="connsiteY2" fmla="*/ 120015 h 133350"/>
                    <a:gd name="connsiteX3" fmla="*/ 22860 w 171450"/>
                    <a:gd name="connsiteY3" fmla="*/ 106680 h 133350"/>
                    <a:gd name="connsiteX4" fmla="*/ 84773 w 171450"/>
                    <a:gd name="connsiteY4" fmla="*/ 51435 h 133350"/>
                    <a:gd name="connsiteX5" fmla="*/ 84773 w 171450"/>
                    <a:gd name="connsiteY5" fmla="*/ 51435 h 133350"/>
                    <a:gd name="connsiteX6" fmla="*/ 5715 w 171450"/>
                    <a:gd name="connsiteY6" fmla="*/ 24765 h 133350"/>
                    <a:gd name="connsiteX7" fmla="*/ 2857 w 171450"/>
                    <a:gd name="connsiteY7" fmla="*/ 12382 h 133350"/>
                    <a:gd name="connsiteX8" fmla="*/ 0 w 171450"/>
                    <a:gd name="connsiteY8" fmla="*/ 0 h 133350"/>
                    <a:gd name="connsiteX9" fmla="*/ 102870 w 171450"/>
                    <a:gd name="connsiteY9" fmla="*/ 36195 h 133350"/>
                    <a:gd name="connsiteX10" fmla="*/ 167640 w 171450"/>
                    <a:gd name="connsiteY10" fmla="*/ 22860 h 133350"/>
                    <a:gd name="connsiteX11" fmla="*/ 169545 w 171450"/>
                    <a:gd name="connsiteY11" fmla="*/ 34290 h 133350"/>
                    <a:gd name="connsiteX12" fmla="*/ 171450 w 171450"/>
                    <a:gd name="connsiteY12" fmla="*/ 45720 h 133350"/>
                    <a:gd name="connsiteX13" fmla="*/ 108585 w 171450"/>
                    <a:gd name="connsiteY13" fmla="*/ 60007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1450" h="133350">
                      <a:moveTo>
                        <a:pt x="108585" y="60007"/>
                      </a:moveTo>
                      <a:lnTo>
                        <a:pt x="28575" y="133350"/>
                      </a:lnTo>
                      <a:lnTo>
                        <a:pt x="25718" y="120015"/>
                      </a:lnTo>
                      <a:lnTo>
                        <a:pt x="22860" y="106680"/>
                      </a:lnTo>
                      <a:lnTo>
                        <a:pt x="84773" y="51435"/>
                      </a:lnTo>
                      <a:lnTo>
                        <a:pt x="84773" y="51435"/>
                      </a:lnTo>
                      <a:lnTo>
                        <a:pt x="5715" y="24765"/>
                      </a:lnTo>
                      <a:lnTo>
                        <a:pt x="2857" y="12382"/>
                      </a:lnTo>
                      <a:lnTo>
                        <a:pt x="0" y="0"/>
                      </a:lnTo>
                      <a:lnTo>
                        <a:pt x="102870" y="36195"/>
                      </a:lnTo>
                      <a:lnTo>
                        <a:pt x="167640" y="22860"/>
                      </a:lnTo>
                      <a:lnTo>
                        <a:pt x="169545" y="34290"/>
                      </a:lnTo>
                      <a:lnTo>
                        <a:pt x="171450" y="45720"/>
                      </a:lnTo>
                      <a:lnTo>
                        <a:pt x="108585" y="60007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80" name="图形 122">
                <a:extLst>
                  <a:ext uri="{FF2B5EF4-FFF2-40B4-BE49-F238E27FC236}">
                    <a16:creationId xmlns:a16="http://schemas.microsoft.com/office/drawing/2014/main" id="{FF58EC8E-AE7C-C66A-1A46-720179F9D5FF}"/>
                  </a:ext>
                </a:extLst>
              </p:cNvPr>
              <p:cNvGrpSpPr/>
              <p:nvPr/>
            </p:nvGrpSpPr>
            <p:grpSpPr>
              <a:xfrm>
                <a:off x="6854110" y="3800146"/>
                <a:ext cx="164266" cy="147965"/>
                <a:chOff x="6854110" y="3800146"/>
                <a:chExt cx="164266" cy="147965"/>
              </a:xfrm>
              <a:grpFill/>
            </p:grpSpPr>
            <p:sp>
              <p:nvSpPr>
                <p:cNvPr id="181" name="任意多边形: 形状 180">
                  <a:extLst>
                    <a:ext uri="{FF2B5EF4-FFF2-40B4-BE49-F238E27FC236}">
                      <a16:creationId xmlns:a16="http://schemas.microsoft.com/office/drawing/2014/main" id="{F175C131-FD94-F974-0B2F-CC559519520B}"/>
                    </a:ext>
                  </a:extLst>
                </p:cNvPr>
                <p:cNvSpPr/>
                <p:nvPr/>
              </p:nvSpPr>
              <p:spPr>
                <a:xfrm>
                  <a:off x="6854110" y="3800146"/>
                  <a:ext cx="164266" cy="147965"/>
                </a:xfrm>
                <a:custGeom>
                  <a:avLst/>
                  <a:gdLst>
                    <a:gd name="connsiteX0" fmla="*/ 9604 w 164266"/>
                    <a:gd name="connsiteY0" fmla="*/ 116533 h 147965"/>
                    <a:gd name="connsiteX1" fmla="*/ 3889 w 164266"/>
                    <a:gd name="connsiteY1" fmla="*/ 61288 h 147965"/>
                    <a:gd name="connsiteX2" fmla="*/ 50562 w 164266"/>
                    <a:gd name="connsiteY2" fmla="*/ 14616 h 147965"/>
                    <a:gd name="connsiteX3" fmla="*/ 110570 w 164266"/>
                    <a:gd name="connsiteY3" fmla="*/ 1281 h 147965"/>
                    <a:gd name="connsiteX4" fmla="*/ 154384 w 164266"/>
                    <a:gd name="connsiteY4" fmla="*/ 36523 h 147965"/>
                    <a:gd name="connsiteX5" fmla="*/ 163909 w 164266"/>
                    <a:gd name="connsiteY5" fmla="*/ 63193 h 147965"/>
                    <a:gd name="connsiteX6" fmla="*/ 161052 w 164266"/>
                    <a:gd name="connsiteY6" fmla="*/ 87006 h 147965"/>
                    <a:gd name="connsiteX7" fmla="*/ 135334 w 164266"/>
                    <a:gd name="connsiteY7" fmla="*/ 102246 h 147965"/>
                    <a:gd name="connsiteX8" fmla="*/ 142002 w 164266"/>
                    <a:gd name="connsiteY8" fmla="*/ 75576 h 147965"/>
                    <a:gd name="connsiteX9" fmla="*/ 135334 w 164266"/>
                    <a:gd name="connsiteY9" fmla="*/ 49858 h 147965"/>
                    <a:gd name="connsiteX10" fmla="*/ 104854 w 164266"/>
                    <a:gd name="connsiteY10" fmla="*/ 26046 h 147965"/>
                    <a:gd name="connsiteX11" fmla="*/ 61039 w 164266"/>
                    <a:gd name="connsiteY11" fmla="*/ 36523 h 147965"/>
                    <a:gd name="connsiteX12" fmla="*/ 26749 w 164266"/>
                    <a:gd name="connsiteY12" fmla="*/ 69860 h 147965"/>
                    <a:gd name="connsiteX13" fmla="*/ 29607 w 164266"/>
                    <a:gd name="connsiteY13" fmla="*/ 107960 h 147965"/>
                    <a:gd name="connsiteX14" fmla="*/ 53420 w 164266"/>
                    <a:gd name="connsiteY14" fmla="*/ 126058 h 147965"/>
                    <a:gd name="connsiteX15" fmla="*/ 98187 w 164266"/>
                    <a:gd name="connsiteY15" fmla="*/ 100341 h 147965"/>
                    <a:gd name="connsiteX16" fmla="*/ 109617 w 164266"/>
                    <a:gd name="connsiteY16" fmla="*/ 120343 h 147965"/>
                    <a:gd name="connsiteX17" fmla="*/ 60087 w 164266"/>
                    <a:gd name="connsiteY17" fmla="*/ 147966 h 147965"/>
                    <a:gd name="connsiteX18" fmla="*/ 54372 w 164266"/>
                    <a:gd name="connsiteY18" fmla="*/ 147013 h 147965"/>
                    <a:gd name="connsiteX19" fmla="*/ 9604 w 164266"/>
                    <a:gd name="connsiteY19" fmla="*/ 116533 h 147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64266" h="147965">
                      <a:moveTo>
                        <a:pt x="9604" y="116533"/>
                      </a:moveTo>
                      <a:cubicBezTo>
                        <a:pt x="-873" y="97483"/>
                        <a:pt x="-2778" y="79385"/>
                        <a:pt x="3889" y="61288"/>
                      </a:cubicBezTo>
                      <a:cubicBezTo>
                        <a:pt x="10557" y="43191"/>
                        <a:pt x="26749" y="27951"/>
                        <a:pt x="50562" y="14616"/>
                      </a:cubicBezTo>
                      <a:cubicBezTo>
                        <a:pt x="72470" y="2233"/>
                        <a:pt x="92472" y="-2529"/>
                        <a:pt x="110570" y="1281"/>
                      </a:cubicBezTo>
                      <a:cubicBezTo>
                        <a:pt x="128667" y="5091"/>
                        <a:pt x="142954" y="16521"/>
                        <a:pt x="154384" y="36523"/>
                      </a:cubicBezTo>
                      <a:cubicBezTo>
                        <a:pt x="160100" y="46048"/>
                        <a:pt x="162957" y="54621"/>
                        <a:pt x="163909" y="63193"/>
                      </a:cubicBezTo>
                      <a:cubicBezTo>
                        <a:pt x="164862" y="71766"/>
                        <a:pt x="163909" y="79385"/>
                        <a:pt x="161052" y="87006"/>
                      </a:cubicBezTo>
                      <a:lnTo>
                        <a:pt x="135334" y="102246"/>
                      </a:lnTo>
                      <a:cubicBezTo>
                        <a:pt x="140097" y="93673"/>
                        <a:pt x="142002" y="84148"/>
                        <a:pt x="142002" y="75576"/>
                      </a:cubicBezTo>
                      <a:cubicBezTo>
                        <a:pt x="142002" y="66051"/>
                        <a:pt x="139145" y="57478"/>
                        <a:pt x="135334" y="49858"/>
                      </a:cubicBezTo>
                      <a:cubicBezTo>
                        <a:pt x="127714" y="36523"/>
                        <a:pt x="117237" y="28903"/>
                        <a:pt x="104854" y="26046"/>
                      </a:cubicBezTo>
                      <a:cubicBezTo>
                        <a:pt x="91520" y="24141"/>
                        <a:pt x="77232" y="26998"/>
                        <a:pt x="61039" y="36523"/>
                      </a:cubicBezTo>
                      <a:cubicBezTo>
                        <a:pt x="43895" y="47001"/>
                        <a:pt x="31512" y="57478"/>
                        <a:pt x="26749" y="69860"/>
                      </a:cubicBezTo>
                      <a:cubicBezTo>
                        <a:pt x="21034" y="82243"/>
                        <a:pt x="21987" y="95578"/>
                        <a:pt x="29607" y="107960"/>
                      </a:cubicBezTo>
                      <a:cubicBezTo>
                        <a:pt x="35322" y="117485"/>
                        <a:pt x="42942" y="124153"/>
                        <a:pt x="53420" y="126058"/>
                      </a:cubicBezTo>
                      <a:lnTo>
                        <a:pt x="98187" y="100341"/>
                      </a:lnTo>
                      <a:lnTo>
                        <a:pt x="109617" y="120343"/>
                      </a:lnTo>
                      <a:lnTo>
                        <a:pt x="60087" y="147966"/>
                      </a:lnTo>
                      <a:lnTo>
                        <a:pt x="54372" y="147013"/>
                      </a:lnTo>
                      <a:cubicBezTo>
                        <a:pt x="34370" y="146060"/>
                        <a:pt x="20082" y="134631"/>
                        <a:pt x="9604" y="11653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82" name="任意多边形: 形状 181">
                  <a:extLst>
                    <a:ext uri="{FF2B5EF4-FFF2-40B4-BE49-F238E27FC236}">
                      <a16:creationId xmlns:a16="http://schemas.microsoft.com/office/drawing/2014/main" id="{39FA659C-DD93-5F3C-F88B-6D267E2FBED0}"/>
                    </a:ext>
                  </a:extLst>
                </p:cNvPr>
                <p:cNvSpPr/>
                <p:nvPr/>
              </p:nvSpPr>
              <p:spPr>
                <a:xfrm>
                  <a:off x="6914197" y="3870006"/>
                  <a:ext cx="49529" cy="62865"/>
                </a:xfrm>
                <a:custGeom>
                  <a:avLst/>
                  <a:gdLst>
                    <a:gd name="connsiteX0" fmla="*/ 29528 w 49529"/>
                    <a:gd name="connsiteY0" fmla="*/ 62865 h 62865"/>
                    <a:gd name="connsiteX1" fmla="*/ 40005 w 49529"/>
                    <a:gd name="connsiteY1" fmla="*/ 57150 h 62865"/>
                    <a:gd name="connsiteX2" fmla="*/ 49530 w 49529"/>
                    <a:gd name="connsiteY2" fmla="*/ 51435 h 62865"/>
                    <a:gd name="connsiteX3" fmla="*/ 20003 w 49529"/>
                    <a:gd name="connsiteY3" fmla="*/ 0 h 62865"/>
                    <a:gd name="connsiteX4" fmla="*/ 0 w 49529"/>
                    <a:gd name="connsiteY4" fmla="*/ 11430 h 62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529" h="62865">
                      <a:moveTo>
                        <a:pt x="29528" y="62865"/>
                      </a:moveTo>
                      <a:lnTo>
                        <a:pt x="40005" y="57150"/>
                      </a:lnTo>
                      <a:lnTo>
                        <a:pt x="49530" y="51435"/>
                      </a:lnTo>
                      <a:lnTo>
                        <a:pt x="20003" y="0"/>
                      </a:lnTo>
                      <a:lnTo>
                        <a:pt x="0" y="1143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3" name="图形 122">
              <a:extLst>
                <a:ext uri="{FF2B5EF4-FFF2-40B4-BE49-F238E27FC236}">
                  <a16:creationId xmlns:a16="http://schemas.microsoft.com/office/drawing/2014/main" id="{C5142065-6A62-8B01-8872-61C242508BD9}"/>
                </a:ext>
              </a:extLst>
            </p:cNvPr>
            <p:cNvGrpSpPr/>
            <p:nvPr/>
          </p:nvGrpSpPr>
          <p:grpSpPr>
            <a:xfrm>
              <a:off x="7347585" y="2901314"/>
              <a:ext cx="819150" cy="1074419"/>
              <a:chOff x="7347585" y="2901314"/>
              <a:chExt cx="819150" cy="1074419"/>
            </a:xfrm>
            <a:grpFill/>
          </p:grpSpPr>
          <p:sp>
            <p:nvSpPr>
              <p:cNvPr id="184" name="任意多边形: 形状 183">
                <a:extLst>
                  <a:ext uri="{FF2B5EF4-FFF2-40B4-BE49-F238E27FC236}">
                    <a16:creationId xmlns:a16="http://schemas.microsoft.com/office/drawing/2014/main" id="{B64EB39D-FADE-F11E-648E-E51153974E0B}"/>
                  </a:ext>
                </a:extLst>
              </p:cNvPr>
              <p:cNvSpPr/>
              <p:nvPr/>
            </p:nvSpPr>
            <p:spPr>
              <a:xfrm>
                <a:off x="7568564" y="3043237"/>
                <a:ext cx="233362" cy="685800"/>
              </a:xfrm>
              <a:custGeom>
                <a:avLst/>
                <a:gdLst>
                  <a:gd name="connsiteX0" fmla="*/ 1905 w 233362"/>
                  <a:gd name="connsiteY0" fmla="*/ 186690 h 685800"/>
                  <a:gd name="connsiteX1" fmla="*/ 188595 w 233362"/>
                  <a:gd name="connsiteY1" fmla="*/ 0 h 685800"/>
                  <a:gd name="connsiteX2" fmla="*/ 233363 w 233362"/>
                  <a:gd name="connsiteY2" fmla="*/ 5715 h 685800"/>
                  <a:gd name="connsiteX3" fmla="*/ 132398 w 233362"/>
                  <a:gd name="connsiteY3" fmla="*/ 158115 h 685800"/>
                  <a:gd name="connsiteX4" fmla="*/ 132398 w 233362"/>
                  <a:gd name="connsiteY4" fmla="*/ 680085 h 685800"/>
                  <a:gd name="connsiteX5" fmla="*/ 125730 w 233362"/>
                  <a:gd name="connsiteY5" fmla="*/ 685800 h 685800"/>
                  <a:gd name="connsiteX6" fmla="*/ 121920 w 233362"/>
                  <a:gd name="connsiteY6" fmla="*/ 684847 h 685800"/>
                  <a:gd name="connsiteX7" fmla="*/ 0 w 233362"/>
                  <a:gd name="connsiteY7" fmla="*/ 588645 h 685800"/>
                  <a:gd name="connsiteX8" fmla="*/ 0 w 233362"/>
                  <a:gd name="connsiteY8" fmla="*/ 18669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3362" h="685800">
                    <a:moveTo>
                      <a:pt x="1905" y="186690"/>
                    </a:moveTo>
                    <a:cubicBezTo>
                      <a:pt x="1905" y="83820"/>
                      <a:pt x="85725" y="0"/>
                      <a:pt x="188595" y="0"/>
                    </a:cubicBezTo>
                    <a:cubicBezTo>
                      <a:pt x="203835" y="0"/>
                      <a:pt x="219075" y="1905"/>
                      <a:pt x="233363" y="5715"/>
                    </a:cubicBezTo>
                    <a:cubicBezTo>
                      <a:pt x="174308" y="30480"/>
                      <a:pt x="132398" y="89535"/>
                      <a:pt x="132398" y="158115"/>
                    </a:cubicBezTo>
                    <a:lnTo>
                      <a:pt x="132398" y="680085"/>
                    </a:lnTo>
                    <a:cubicBezTo>
                      <a:pt x="132398" y="683895"/>
                      <a:pt x="129540" y="685800"/>
                      <a:pt x="125730" y="685800"/>
                    </a:cubicBezTo>
                    <a:cubicBezTo>
                      <a:pt x="124778" y="685800"/>
                      <a:pt x="122873" y="685800"/>
                      <a:pt x="121920" y="684847"/>
                    </a:cubicBezTo>
                    <a:lnTo>
                      <a:pt x="0" y="588645"/>
                    </a:lnTo>
                    <a:lnTo>
                      <a:pt x="0" y="18669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5" name="任意多边形: 形状 184">
                <a:extLst>
                  <a:ext uri="{FF2B5EF4-FFF2-40B4-BE49-F238E27FC236}">
                    <a16:creationId xmlns:a16="http://schemas.microsoft.com/office/drawing/2014/main" id="{141CA715-CC91-E990-1588-B151F14524D4}"/>
                  </a:ext>
                </a:extLst>
              </p:cNvPr>
              <p:cNvSpPr/>
              <p:nvPr/>
            </p:nvSpPr>
            <p:spPr>
              <a:xfrm>
                <a:off x="7347585" y="2948939"/>
                <a:ext cx="479107" cy="1026794"/>
              </a:xfrm>
              <a:custGeom>
                <a:avLst/>
                <a:gdLst>
                  <a:gd name="connsiteX0" fmla="*/ 299085 w 479107"/>
                  <a:gd name="connsiteY0" fmla="*/ 1026795 h 1026794"/>
                  <a:gd name="connsiteX1" fmla="*/ 87630 w 479107"/>
                  <a:gd name="connsiteY1" fmla="*/ 939165 h 1026794"/>
                  <a:gd name="connsiteX2" fmla="*/ 0 w 479107"/>
                  <a:gd name="connsiteY2" fmla="*/ 727710 h 1026794"/>
                  <a:gd name="connsiteX3" fmla="*/ 0 w 479107"/>
                  <a:gd name="connsiteY3" fmla="*/ 5715 h 1026794"/>
                  <a:gd name="connsiteX4" fmla="*/ 6667 w 479107"/>
                  <a:gd name="connsiteY4" fmla="*/ 0 h 1026794"/>
                  <a:gd name="connsiteX5" fmla="*/ 10477 w 479107"/>
                  <a:gd name="connsiteY5" fmla="*/ 952 h 1026794"/>
                  <a:gd name="connsiteX6" fmla="*/ 132397 w 479107"/>
                  <a:gd name="connsiteY6" fmla="*/ 97155 h 1026794"/>
                  <a:gd name="connsiteX7" fmla="*/ 132397 w 479107"/>
                  <a:gd name="connsiteY7" fmla="*/ 699135 h 1026794"/>
                  <a:gd name="connsiteX8" fmla="*/ 135255 w 479107"/>
                  <a:gd name="connsiteY8" fmla="*/ 737235 h 1026794"/>
                  <a:gd name="connsiteX9" fmla="*/ 151447 w 479107"/>
                  <a:gd name="connsiteY9" fmla="*/ 800100 h 1026794"/>
                  <a:gd name="connsiteX10" fmla="*/ 214313 w 479107"/>
                  <a:gd name="connsiteY10" fmla="*/ 895350 h 1026794"/>
                  <a:gd name="connsiteX11" fmla="*/ 410527 w 479107"/>
                  <a:gd name="connsiteY11" fmla="*/ 976313 h 1026794"/>
                  <a:gd name="connsiteX12" fmla="*/ 479107 w 479107"/>
                  <a:gd name="connsiteY12" fmla="*/ 967740 h 1026794"/>
                  <a:gd name="connsiteX13" fmla="*/ 299085 w 479107"/>
                  <a:gd name="connsiteY13" fmla="*/ 1026795 h 1026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9107" h="1026794">
                    <a:moveTo>
                      <a:pt x="299085" y="1026795"/>
                    </a:moveTo>
                    <a:cubicBezTo>
                      <a:pt x="219075" y="1026795"/>
                      <a:pt x="143827" y="995363"/>
                      <a:pt x="87630" y="939165"/>
                    </a:cubicBezTo>
                    <a:cubicBezTo>
                      <a:pt x="31432" y="882967"/>
                      <a:pt x="0" y="807720"/>
                      <a:pt x="0" y="727710"/>
                    </a:cubicBezTo>
                    <a:lnTo>
                      <a:pt x="0" y="5715"/>
                    </a:lnTo>
                    <a:cubicBezTo>
                      <a:pt x="0" y="1905"/>
                      <a:pt x="2857" y="0"/>
                      <a:pt x="6667" y="0"/>
                    </a:cubicBezTo>
                    <a:cubicBezTo>
                      <a:pt x="7620" y="0"/>
                      <a:pt x="8572" y="952"/>
                      <a:pt x="10477" y="952"/>
                    </a:cubicBezTo>
                    <a:lnTo>
                      <a:pt x="132397" y="97155"/>
                    </a:lnTo>
                    <a:lnTo>
                      <a:pt x="132397" y="699135"/>
                    </a:lnTo>
                    <a:cubicBezTo>
                      <a:pt x="132397" y="712470"/>
                      <a:pt x="133350" y="724853"/>
                      <a:pt x="135255" y="737235"/>
                    </a:cubicBezTo>
                    <a:cubicBezTo>
                      <a:pt x="136207" y="760095"/>
                      <a:pt x="141922" y="781050"/>
                      <a:pt x="151447" y="800100"/>
                    </a:cubicBezTo>
                    <a:cubicBezTo>
                      <a:pt x="165735" y="835342"/>
                      <a:pt x="186690" y="867728"/>
                      <a:pt x="214313" y="895350"/>
                    </a:cubicBezTo>
                    <a:cubicBezTo>
                      <a:pt x="266700" y="947738"/>
                      <a:pt x="336232" y="976313"/>
                      <a:pt x="410527" y="976313"/>
                    </a:cubicBezTo>
                    <a:cubicBezTo>
                      <a:pt x="433388" y="976313"/>
                      <a:pt x="456247" y="973455"/>
                      <a:pt x="479107" y="967740"/>
                    </a:cubicBezTo>
                    <a:cubicBezTo>
                      <a:pt x="425767" y="1006792"/>
                      <a:pt x="363855" y="1026795"/>
                      <a:pt x="299085" y="10267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6" name="任意多边形: 形状 185">
                <a:extLst>
                  <a:ext uri="{FF2B5EF4-FFF2-40B4-BE49-F238E27FC236}">
                    <a16:creationId xmlns:a16="http://schemas.microsoft.com/office/drawing/2014/main" id="{0F77BD8B-0558-0E04-95A9-09D26E9DA6CB}"/>
                  </a:ext>
                </a:extLst>
              </p:cNvPr>
              <p:cNvSpPr/>
              <p:nvPr/>
            </p:nvSpPr>
            <p:spPr>
              <a:xfrm>
                <a:off x="7711439" y="3148964"/>
                <a:ext cx="232410" cy="685800"/>
              </a:xfrm>
              <a:custGeom>
                <a:avLst/>
                <a:gdLst>
                  <a:gd name="connsiteX0" fmla="*/ 231458 w 232410"/>
                  <a:gd name="connsiteY0" fmla="*/ 499110 h 685800"/>
                  <a:gd name="connsiteX1" fmla="*/ 44768 w 232410"/>
                  <a:gd name="connsiteY1" fmla="*/ 685800 h 685800"/>
                  <a:gd name="connsiteX2" fmla="*/ 0 w 232410"/>
                  <a:gd name="connsiteY2" fmla="*/ 680085 h 685800"/>
                  <a:gd name="connsiteX3" fmla="*/ 100965 w 232410"/>
                  <a:gd name="connsiteY3" fmla="*/ 527685 h 685800"/>
                  <a:gd name="connsiteX4" fmla="*/ 100965 w 232410"/>
                  <a:gd name="connsiteY4" fmla="*/ 5715 h 685800"/>
                  <a:gd name="connsiteX5" fmla="*/ 107633 w 232410"/>
                  <a:gd name="connsiteY5" fmla="*/ 0 h 685800"/>
                  <a:gd name="connsiteX6" fmla="*/ 110490 w 232410"/>
                  <a:gd name="connsiteY6" fmla="*/ 953 h 685800"/>
                  <a:gd name="connsiteX7" fmla="*/ 232410 w 232410"/>
                  <a:gd name="connsiteY7" fmla="*/ 97155 h 685800"/>
                  <a:gd name="connsiteX8" fmla="*/ 232410 w 232410"/>
                  <a:gd name="connsiteY8" fmla="*/ 49911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2410" h="685800">
                    <a:moveTo>
                      <a:pt x="231458" y="499110"/>
                    </a:moveTo>
                    <a:cubicBezTo>
                      <a:pt x="231458" y="601980"/>
                      <a:pt x="147638" y="685800"/>
                      <a:pt x="44768" y="685800"/>
                    </a:cubicBezTo>
                    <a:cubicBezTo>
                      <a:pt x="29528" y="685800"/>
                      <a:pt x="14288" y="683895"/>
                      <a:pt x="0" y="680085"/>
                    </a:cubicBezTo>
                    <a:cubicBezTo>
                      <a:pt x="59055" y="655320"/>
                      <a:pt x="100965" y="596265"/>
                      <a:pt x="100965" y="527685"/>
                    </a:cubicBezTo>
                    <a:lnTo>
                      <a:pt x="100965" y="5715"/>
                    </a:lnTo>
                    <a:cubicBezTo>
                      <a:pt x="100965" y="2857"/>
                      <a:pt x="103823" y="0"/>
                      <a:pt x="107633" y="0"/>
                    </a:cubicBezTo>
                    <a:cubicBezTo>
                      <a:pt x="108585" y="0"/>
                      <a:pt x="109538" y="0"/>
                      <a:pt x="110490" y="953"/>
                    </a:cubicBezTo>
                    <a:lnTo>
                      <a:pt x="232410" y="97155"/>
                    </a:lnTo>
                    <a:lnTo>
                      <a:pt x="232410" y="49911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7" name="任意多边形: 形状 186">
                <a:extLst>
                  <a:ext uri="{FF2B5EF4-FFF2-40B4-BE49-F238E27FC236}">
                    <a16:creationId xmlns:a16="http://schemas.microsoft.com/office/drawing/2014/main" id="{500348AB-F173-BF20-F1BB-205D4F1E3832}"/>
                  </a:ext>
                </a:extLst>
              </p:cNvPr>
              <p:cNvSpPr/>
              <p:nvPr/>
            </p:nvSpPr>
            <p:spPr>
              <a:xfrm>
                <a:off x="7688580" y="2901314"/>
                <a:ext cx="478155" cy="1026794"/>
              </a:xfrm>
              <a:custGeom>
                <a:avLst/>
                <a:gdLst>
                  <a:gd name="connsiteX0" fmla="*/ 478155 w 478155"/>
                  <a:gd name="connsiteY0" fmla="*/ 1021080 h 1026794"/>
                  <a:gd name="connsiteX1" fmla="*/ 471488 w 478155"/>
                  <a:gd name="connsiteY1" fmla="*/ 1026795 h 1026794"/>
                  <a:gd name="connsiteX2" fmla="*/ 468630 w 478155"/>
                  <a:gd name="connsiteY2" fmla="*/ 1025842 h 1026794"/>
                  <a:gd name="connsiteX3" fmla="*/ 346710 w 478155"/>
                  <a:gd name="connsiteY3" fmla="*/ 929640 h 1026794"/>
                  <a:gd name="connsiteX4" fmla="*/ 346710 w 478155"/>
                  <a:gd name="connsiteY4" fmla="*/ 327660 h 1026794"/>
                  <a:gd name="connsiteX5" fmla="*/ 343852 w 478155"/>
                  <a:gd name="connsiteY5" fmla="*/ 289560 h 1026794"/>
                  <a:gd name="connsiteX6" fmla="*/ 327660 w 478155"/>
                  <a:gd name="connsiteY6" fmla="*/ 226695 h 1026794"/>
                  <a:gd name="connsiteX7" fmla="*/ 264795 w 478155"/>
                  <a:gd name="connsiteY7" fmla="*/ 131445 h 1026794"/>
                  <a:gd name="connsiteX8" fmla="*/ 68580 w 478155"/>
                  <a:gd name="connsiteY8" fmla="*/ 50482 h 1026794"/>
                  <a:gd name="connsiteX9" fmla="*/ 0 w 478155"/>
                  <a:gd name="connsiteY9" fmla="*/ 59055 h 1026794"/>
                  <a:gd name="connsiteX10" fmla="*/ 178118 w 478155"/>
                  <a:gd name="connsiteY10" fmla="*/ 0 h 1026794"/>
                  <a:gd name="connsiteX11" fmla="*/ 389572 w 478155"/>
                  <a:gd name="connsiteY11" fmla="*/ 87630 h 1026794"/>
                  <a:gd name="connsiteX12" fmla="*/ 477202 w 478155"/>
                  <a:gd name="connsiteY12" fmla="*/ 299085 h 1026794"/>
                  <a:gd name="connsiteX13" fmla="*/ 477202 w 478155"/>
                  <a:gd name="connsiteY13" fmla="*/ 1021080 h 1026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8155" h="1026794">
                    <a:moveTo>
                      <a:pt x="478155" y="1021080"/>
                    </a:moveTo>
                    <a:cubicBezTo>
                      <a:pt x="478155" y="1024890"/>
                      <a:pt x="475297" y="1026795"/>
                      <a:pt x="471488" y="1026795"/>
                    </a:cubicBezTo>
                    <a:cubicBezTo>
                      <a:pt x="470535" y="1026795"/>
                      <a:pt x="469582" y="1026795"/>
                      <a:pt x="468630" y="1025842"/>
                    </a:cubicBezTo>
                    <a:lnTo>
                      <a:pt x="346710" y="929640"/>
                    </a:lnTo>
                    <a:lnTo>
                      <a:pt x="346710" y="327660"/>
                    </a:lnTo>
                    <a:cubicBezTo>
                      <a:pt x="346710" y="314325"/>
                      <a:pt x="345757" y="301942"/>
                      <a:pt x="343852" y="289560"/>
                    </a:cubicBezTo>
                    <a:cubicBezTo>
                      <a:pt x="342900" y="266700"/>
                      <a:pt x="337185" y="245745"/>
                      <a:pt x="327660" y="226695"/>
                    </a:cubicBezTo>
                    <a:cubicBezTo>
                      <a:pt x="314325" y="191453"/>
                      <a:pt x="292418" y="159067"/>
                      <a:pt x="264795" y="131445"/>
                    </a:cubicBezTo>
                    <a:cubicBezTo>
                      <a:pt x="212407" y="79057"/>
                      <a:pt x="142875" y="50482"/>
                      <a:pt x="68580" y="50482"/>
                    </a:cubicBezTo>
                    <a:cubicBezTo>
                      <a:pt x="45720" y="50482"/>
                      <a:pt x="21907" y="53340"/>
                      <a:pt x="0" y="59055"/>
                    </a:cubicBezTo>
                    <a:cubicBezTo>
                      <a:pt x="51435" y="20955"/>
                      <a:pt x="113347" y="0"/>
                      <a:pt x="178118" y="0"/>
                    </a:cubicBezTo>
                    <a:cubicBezTo>
                      <a:pt x="258127" y="0"/>
                      <a:pt x="333375" y="31432"/>
                      <a:pt x="389572" y="87630"/>
                    </a:cubicBezTo>
                    <a:cubicBezTo>
                      <a:pt x="445770" y="143828"/>
                      <a:pt x="477202" y="219075"/>
                      <a:pt x="477202" y="299085"/>
                    </a:cubicBezTo>
                    <a:lnTo>
                      <a:pt x="477202" y="102108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D3210B5E-FC44-434C-B157-BCD69A767E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759" y="119195"/>
            <a:ext cx="2190534" cy="45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97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id="{931A622B-104F-E508-6A30-531BF4347C17}"/>
              </a:ext>
            </a:extLst>
          </p:cNvPr>
          <p:cNvSpPr/>
          <p:nvPr userDrawn="1"/>
        </p:nvSpPr>
        <p:spPr>
          <a:xfrm flipH="1">
            <a:off x="0" y="0"/>
            <a:ext cx="12192000" cy="723900"/>
          </a:xfrm>
          <a:custGeom>
            <a:avLst/>
            <a:gdLst>
              <a:gd name="connsiteX0" fmla="*/ 12192000 w 12192000"/>
              <a:gd name="connsiteY0" fmla="*/ 0 h 723900"/>
              <a:gd name="connsiteX1" fmla="*/ 2755900 w 12192000"/>
              <a:gd name="connsiteY1" fmla="*/ 0 h 723900"/>
              <a:gd name="connsiteX2" fmla="*/ 4 w 12192000"/>
              <a:gd name="connsiteY2" fmla="*/ 0 h 723900"/>
              <a:gd name="connsiteX3" fmla="*/ 0 w 12192000"/>
              <a:gd name="connsiteY3" fmla="*/ 0 h 723900"/>
              <a:gd name="connsiteX4" fmla="*/ 0 w 12192000"/>
              <a:gd name="connsiteY4" fmla="*/ 723900 h 723900"/>
              <a:gd name="connsiteX5" fmla="*/ 1987354 w 12192000"/>
              <a:gd name="connsiteY5" fmla="*/ 723900 h 723900"/>
              <a:gd name="connsiteX6" fmla="*/ 2038350 w 12192000"/>
              <a:gd name="connsiteY6" fmla="*/ 717550 h 723900"/>
              <a:gd name="connsiteX7" fmla="*/ 2753650 w 12192000"/>
              <a:gd name="connsiteY7" fmla="*/ 288000 h 723900"/>
              <a:gd name="connsiteX8" fmla="*/ 12192000 w 12192000"/>
              <a:gd name="connsiteY8" fmla="*/ 2880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723900">
                <a:moveTo>
                  <a:pt x="12192000" y="0"/>
                </a:moveTo>
                <a:lnTo>
                  <a:pt x="2755900" y="0"/>
                </a:lnTo>
                <a:lnTo>
                  <a:pt x="4" y="0"/>
                </a:lnTo>
                <a:lnTo>
                  <a:pt x="0" y="0"/>
                </a:lnTo>
                <a:lnTo>
                  <a:pt x="0" y="723900"/>
                </a:lnTo>
                <a:lnTo>
                  <a:pt x="1987354" y="723900"/>
                </a:lnTo>
                <a:lnTo>
                  <a:pt x="2038350" y="717550"/>
                </a:lnTo>
                <a:cubicBezTo>
                  <a:pt x="2497291" y="642783"/>
                  <a:pt x="2432975" y="321492"/>
                  <a:pt x="2753650" y="288000"/>
                </a:cubicBezTo>
                <a:cubicBezTo>
                  <a:pt x="3074325" y="254508"/>
                  <a:pt x="9045883" y="288000"/>
                  <a:pt x="12192000" y="288000"/>
                </a:cubicBezTo>
                <a:close/>
              </a:path>
            </a:pathLst>
          </a:cu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050E05A-EDFC-52F1-8572-AF41F72998CE}"/>
              </a:ext>
            </a:extLst>
          </p:cNvPr>
          <p:cNvSpPr/>
          <p:nvPr userDrawn="1"/>
        </p:nvSpPr>
        <p:spPr>
          <a:xfrm>
            <a:off x="0" y="6570000"/>
            <a:ext cx="12192000" cy="2880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E2A6084D-8851-8CD1-6AC1-EC22F1DB53D8}"/>
              </a:ext>
            </a:extLst>
          </p:cNvPr>
          <p:cNvSpPr txBox="1"/>
          <p:nvPr userDrawn="1"/>
        </p:nvSpPr>
        <p:spPr>
          <a:xfrm>
            <a:off x="566794" y="6583649"/>
            <a:ext cx="2172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厚德 博学 求是 笃行</a:t>
            </a:r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20458EF9-ED30-5AA4-2419-F9A6D14A7667}"/>
              </a:ext>
            </a:extLst>
          </p:cNvPr>
          <p:cNvSpPr txBox="1"/>
          <p:nvPr userDrawn="1"/>
        </p:nvSpPr>
        <p:spPr>
          <a:xfrm>
            <a:off x="8895003" y="6583649"/>
            <a:ext cx="27687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Shanghai Normal University</a:t>
            </a:r>
            <a:endParaRPr lang="zh-CN" altLang="en-US" sz="1000" spc="3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B658BCC4-4858-46F0-AB43-2B413AA577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759" y="119195"/>
            <a:ext cx="2190534" cy="45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89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7CBF2DD9-8775-4BBA-B02F-7313C992FECE}"/>
              </a:ext>
            </a:extLst>
          </p:cNvPr>
          <p:cNvCxnSpPr>
            <a:cxnSpLocks/>
          </p:cNvCxnSpPr>
          <p:nvPr userDrawn="1"/>
        </p:nvCxnSpPr>
        <p:spPr>
          <a:xfrm>
            <a:off x="660400" y="817563"/>
            <a:ext cx="10858500" cy="0"/>
          </a:xfrm>
          <a:prstGeom prst="line">
            <a:avLst/>
          </a:prstGeom>
          <a:ln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标题 53">
            <a:extLst>
              <a:ext uri="{FF2B5EF4-FFF2-40B4-BE49-F238E27FC236}">
                <a16:creationId xmlns:a16="http://schemas.microsoft.com/office/drawing/2014/main" id="{5C8CB8A6-E4C9-4CB3-AA58-D970F712EBA4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551694" y="152682"/>
            <a:ext cx="7282912" cy="523220"/>
          </a:xfrm>
        </p:spPr>
        <p:txBody>
          <a:bodyPr bIns="0" anchor="b" anchorCtr="0">
            <a:normAutofit/>
          </a:bodyPr>
          <a:lstStyle>
            <a:lvl1pPr>
              <a:defRPr lang="zh-CN" altLang="en-US" sz="2800" b="1" kern="1200" spc="100" baseline="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+mn-cs"/>
              </a:defRPr>
            </a:lvl1pPr>
          </a:lstStyle>
          <a:p>
            <a:r>
              <a:rPr lang="zh-CN" altLang="en-US" dirty="0"/>
              <a:t>单击此处输入标题</a:t>
            </a:r>
          </a:p>
        </p:txBody>
      </p:sp>
      <p:sp>
        <p:nvSpPr>
          <p:cNvPr id="126" name="矩形 125">
            <a:extLst>
              <a:ext uri="{FF2B5EF4-FFF2-40B4-BE49-F238E27FC236}">
                <a16:creationId xmlns:a16="http://schemas.microsoft.com/office/drawing/2014/main" id="{3CD1B6DC-BCF6-107E-FF16-91491BD44601}"/>
              </a:ext>
            </a:extLst>
          </p:cNvPr>
          <p:cNvSpPr/>
          <p:nvPr userDrawn="1"/>
        </p:nvSpPr>
        <p:spPr>
          <a:xfrm>
            <a:off x="0" y="6541870"/>
            <a:ext cx="12192000" cy="2880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7" name="文本框 126">
            <a:extLst>
              <a:ext uri="{FF2B5EF4-FFF2-40B4-BE49-F238E27FC236}">
                <a16:creationId xmlns:a16="http://schemas.microsoft.com/office/drawing/2014/main" id="{A30E4DBA-B5FE-5F0B-B28A-3AF7F99E5348}"/>
              </a:ext>
            </a:extLst>
          </p:cNvPr>
          <p:cNvSpPr txBox="1"/>
          <p:nvPr userDrawn="1"/>
        </p:nvSpPr>
        <p:spPr>
          <a:xfrm>
            <a:off x="566794" y="6583649"/>
            <a:ext cx="2172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厚德 博学 求是 笃行</a:t>
            </a:r>
          </a:p>
        </p:txBody>
      </p:sp>
      <p:sp>
        <p:nvSpPr>
          <p:cNvPr id="128" name="文本框 127">
            <a:extLst>
              <a:ext uri="{FF2B5EF4-FFF2-40B4-BE49-F238E27FC236}">
                <a16:creationId xmlns:a16="http://schemas.microsoft.com/office/drawing/2014/main" id="{51E4DCEC-A18E-E561-AF39-30C30DA5F3CE}"/>
              </a:ext>
            </a:extLst>
          </p:cNvPr>
          <p:cNvSpPr txBox="1"/>
          <p:nvPr userDrawn="1"/>
        </p:nvSpPr>
        <p:spPr>
          <a:xfrm>
            <a:off x="8895003" y="6583649"/>
            <a:ext cx="27687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Shanghai Normal University</a:t>
            </a:r>
            <a:endParaRPr lang="zh-CN" altLang="en-US" sz="1000" spc="3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948EE50-8CC9-4A68-A195-20B91D995F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97" t="41351" r="21759" b="41081"/>
          <a:stretch/>
        </p:blipFill>
        <p:spPr>
          <a:xfrm>
            <a:off x="9335449" y="150156"/>
            <a:ext cx="2183451" cy="63467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E0D39504-AC78-41CC-87B6-243570DA40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7" t="41351" r="65305" b="41081"/>
          <a:stretch/>
        </p:blipFill>
        <p:spPr>
          <a:xfrm>
            <a:off x="666926" y="89510"/>
            <a:ext cx="672663" cy="69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7207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EE87-E84D-4794-AAE5-5EBFA06D5749}" type="datetimeFigureOut">
              <a:rPr lang="zh-CN" altLang="en-US" smtClean="0"/>
              <a:t>2025/7/31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9163-3264-45B9-8805-38B3DB57BD3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 descr="建筑前的广场&#10;&#10;描述已自动生成">
            <a:extLst>
              <a:ext uri="{FF2B5EF4-FFF2-40B4-BE49-F238E27FC236}">
                <a16:creationId xmlns:a16="http://schemas.microsoft.com/office/drawing/2014/main" id="{DB260E36-E484-9397-8FD5-4782E0CAB7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9" t="32443" r="19487" b="158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0277C25D-F56E-7E0D-ABC1-D5F5A79799C2}"/>
              </a:ext>
            </a:extLst>
          </p:cNvPr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190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27C3A4FA-272F-42AF-B563-1D3DB09EAE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E72E908C-0D78-4613-9421-372EB6E6E01D}"/>
              </a:ext>
            </a:extLst>
          </p:cNvPr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n-lt"/>
            </a:endParaRPr>
          </a:p>
        </p:txBody>
      </p:sp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B6B6805-A9E5-4E42-B886-075F8ED8A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EDA6912-113F-4B2C-980C-1DFFB0D30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8C6EDE-55B9-45CA-9828-40043905A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E0E01F-B318-4B9F-B17B-9292F81DCC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7D1C6C-9458-48B8-9873-30394479E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5AA9096-2E4D-442F-BCF0-AA35F007B5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09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76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>
          <p15:clr>
            <a:srgbClr val="F26B43"/>
          </p15:clr>
        </p15:guide>
        <p15:guide id="2" pos="7256">
          <p15:clr>
            <a:srgbClr val="F26B43"/>
          </p15:clr>
        </p15:guide>
        <p15:guide id="3" orient="horz" pos="648">
          <p15:clr>
            <a:srgbClr val="F26B43"/>
          </p15:clr>
        </p15:guide>
        <p15:guide id="4" orient="horz" pos="712">
          <p15:clr>
            <a:srgbClr val="F26B43"/>
          </p15:clr>
        </p15:guide>
        <p15:guide id="5" orient="horz" pos="3928">
          <p15:clr>
            <a:srgbClr val="F26B43"/>
          </p15:clr>
        </p15:guide>
        <p15:guide id="6" orient="horz" pos="3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任意多边形: 形状 50">
            <a:extLst>
              <a:ext uri="{FF2B5EF4-FFF2-40B4-BE49-F238E27FC236}">
                <a16:creationId xmlns:a16="http://schemas.microsoft.com/office/drawing/2014/main" id="{3ECD3B3C-33CC-4CA8-A052-B8EAF6F6953C}"/>
              </a:ext>
            </a:extLst>
          </p:cNvPr>
          <p:cNvSpPr/>
          <p:nvPr/>
        </p:nvSpPr>
        <p:spPr>
          <a:xfrm>
            <a:off x="0" y="0"/>
            <a:ext cx="12192000" cy="3820891"/>
          </a:xfrm>
          <a:custGeom>
            <a:avLst/>
            <a:gdLst>
              <a:gd name="connsiteX0" fmla="*/ 0 w 12192000"/>
              <a:gd name="connsiteY0" fmla="*/ 0 h 3820891"/>
              <a:gd name="connsiteX1" fmla="*/ 12192000 w 12192000"/>
              <a:gd name="connsiteY1" fmla="*/ 0 h 3820891"/>
              <a:gd name="connsiteX2" fmla="*/ 12192000 w 12192000"/>
              <a:gd name="connsiteY2" fmla="*/ 2822842 h 3820891"/>
              <a:gd name="connsiteX3" fmla="*/ 11920340 w 12192000"/>
              <a:gd name="connsiteY3" fmla="*/ 2925857 h 3820891"/>
              <a:gd name="connsiteX4" fmla="*/ 6096000 w 12192000"/>
              <a:gd name="connsiteY4" fmla="*/ 3820891 h 3820891"/>
              <a:gd name="connsiteX5" fmla="*/ 271660 w 12192000"/>
              <a:gd name="connsiteY5" fmla="*/ 2925857 h 3820891"/>
              <a:gd name="connsiteX6" fmla="*/ 0 w 12192000"/>
              <a:gd name="connsiteY6" fmla="*/ 2822842 h 3820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820891">
                <a:moveTo>
                  <a:pt x="0" y="0"/>
                </a:moveTo>
                <a:lnTo>
                  <a:pt x="12192000" y="0"/>
                </a:lnTo>
                <a:lnTo>
                  <a:pt x="12192000" y="2822842"/>
                </a:lnTo>
                <a:lnTo>
                  <a:pt x="11920340" y="2925857"/>
                </a:lnTo>
                <a:cubicBezTo>
                  <a:pt x="10382026" y="3481957"/>
                  <a:pt x="8338529" y="3820891"/>
                  <a:pt x="6096000" y="3820891"/>
                </a:cubicBezTo>
                <a:cubicBezTo>
                  <a:pt x="3853472" y="3820891"/>
                  <a:pt x="1809974" y="3481957"/>
                  <a:pt x="271660" y="2925857"/>
                </a:cubicBezTo>
                <a:lnTo>
                  <a:pt x="0" y="2822842"/>
                </a:ln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DC653BB-8E0D-495A-8175-E3A2EE0DD040}"/>
              </a:ext>
            </a:extLst>
          </p:cNvPr>
          <p:cNvSpPr txBox="1"/>
          <p:nvPr/>
        </p:nvSpPr>
        <p:spPr>
          <a:xfrm>
            <a:off x="2061082" y="3934140"/>
            <a:ext cx="8069838" cy="768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spc="300" dirty="0">
                <a:solidFill>
                  <a:srgbClr val="44546A">
                    <a:lumMod val="50000"/>
                  </a:srgbClr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师道相承七十载 立德树人续华章</a:t>
            </a:r>
            <a:endParaRPr kumimoji="0" lang="zh-CN" altLang="en-US" sz="4000" b="1" i="0" u="none" strike="noStrike" kern="1200" cap="none" spc="30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56" name="任意多边形: 形状 55">
            <a:extLst>
              <a:ext uri="{FF2B5EF4-FFF2-40B4-BE49-F238E27FC236}">
                <a16:creationId xmlns:a16="http://schemas.microsoft.com/office/drawing/2014/main" id="{511D57E1-BDC5-4A53-9065-CA9060AF88D2}"/>
              </a:ext>
            </a:extLst>
          </p:cNvPr>
          <p:cNvSpPr/>
          <p:nvPr/>
        </p:nvSpPr>
        <p:spPr>
          <a:xfrm>
            <a:off x="0" y="0"/>
            <a:ext cx="12192000" cy="3820891"/>
          </a:xfrm>
          <a:custGeom>
            <a:avLst/>
            <a:gdLst>
              <a:gd name="connsiteX0" fmla="*/ 0 w 12192000"/>
              <a:gd name="connsiteY0" fmla="*/ 0 h 3820891"/>
              <a:gd name="connsiteX1" fmla="*/ 12192000 w 12192000"/>
              <a:gd name="connsiteY1" fmla="*/ 0 h 3820891"/>
              <a:gd name="connsiteX2" fmla="*/ 12192000 w 12192000"/>
              <a:gd name="connsiteY2" fmla="*/ 2822842 h 3820891"/>
              <a:gd name="connsiteX3" fmla="*/ 11920340 w 12192000"/>
              <a:gd name="connsiteY3" fmla="*/ 2925857 h 3820891"/>
              <a:gd name="connsiteX4" fmla="*/ 6096000 w 12192000"/>
              <a:gd name="connsiteY4" fmla="*/ 3820891 h 3820891"/>
              <a:gd name="connsiteX5" fmla="*/ 271660 w 12192000"/>
              <a:gd name="connsiteY5" fmla="*/ 2925857 h 3820891"/>
              <a:gd name="connsiteX6" fmla="*/ 0 w 12192000"/>
              <a:gd name="connsiteY6" fmla="*/ 2822842 h 3820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820891">
                <a:moveTo>
                  <a:pt x="0" y="0"/>
                </a:moveTo>
                <a:lnTo>
                  <a:pt x="12192000" y="0"/>
                </a:lnTo>
                <a:lnTo>
                  <a:pt x="12192000" y="2822842"/>
                </a:lnTo>
                <a:lnTo>
                  <a:pt x="11920340" y="2925857"/>
                </a:lnTo>
                <a:cubicBezTo>
                  <a:pt x="10382026" y="3481957"/>
                  <a:pt x="8338529" y="3820891"/>
                  <a:pt x="6096000" y="3820891"/>
                </a:cubicBezTo>
                <a:cubicBezTo>
                  <a:pt x="3853472" y="3820891"/>
                  <a:pt x="1809974" y="3481957"/>
                  <a:pt x="271660" y="2925857"/>
                </a:cubicBezTo>
                <a:lnTo>
                  <a:pt x="0" y="2822842"/>
                </a:lnTo>
                <a:close/>
              </a:path>
            </a:pathLst>
          </a:custGeom>
          <a:gradFill flip="none" rotWithShape="1">
            <a:gsLst>
              <a:gs pos="0">
                <a:srgbClr val="00B4A7">
                  <a:alpha val="80000"/>
                </a:srgbClr>
              </a:gs>
              <a:gs pos="100000">
                <a:srgbClr val="006F68">
                  <a:alpha val="8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65BCD489-687A-458D-E45E-6507E4D9E2BD}"/>
              </a:ext>
            </a:extLst>
          </p:cNvPr>
          <p:cNvGrpSpPr/>
          <p:nvPr/>
        </p:nvGrpSpPr>
        <p:grpSpPr>
          <a:xfrm>
            <a:off x="2730628" y="5516151"/>
            <a:ext cx="6730744" cy="555682"/>
            <a:chOff x="2730628" y="5516151"/>
            <a:chExt cx="6730744" cy="555682"/>
          </a:xfrm>
        </p:grpSpPr>
        <p:sp>
          <p:nvSpPr>
            <p:cNvPr id="49" name="矩形: 圆角 48">
              <a:extLst>
                <a:ext uri="{FF2B5EF4-FFF2-40B4-BE49-F238E27FC236}">
                  <a16:creationId xmlns:a16="http://schemas.microsoft.com/office/drawing/2014/main" id="{AC8837F6-F765-44A3-BCEB-628C0571E74B}"/>
                </a:ext>
              </a:extLst>
            </p:cNvPr>
            <p:cNvSpPr/>
            <p:nvPr/>
          </p:nvSpPr>
          <p:spPr>
            <a:xfrm>
              <a:off x="3287185" y="5516151"/>
              <a:ext cx="5617630" cy="55568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4A7"/>
                </a:gs>
                <a:gs pos="100000">
                  <a:srgbClr val="006F68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汇报人：</a:t>
              </a:r>
              <a:r>
                <a:rPr kumimoji="0" lang="en-US" altLang="zh-CN" sz="20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SHNUer</a:t>
              </a: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     </a:t>
              </a:r>
              <a:r>
                <a:rPr lang="zh-CN" altLang="en-US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日期：</a:t>
              </a:r>
              <a:r>
                <a:rPr lang="en-US" altLang="zh-CN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2024</a:t>
              </a:r>
              <a:r>
                <a:rPr lang="zh-CN" altLang="en-US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年</a:t>
              </a:r>
              <a:r>
                <a:rPr lang="en-US" altLang="zh-CN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10</a:t>
              </a:r>
              <a:r>
                <a:rPr lang="zh-CN" altLang="en-US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月</a:t>
              </a:r>
              <a:r>
                <a:rPr lang="en-US" altLang="zh-CN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16</a:t>
              </a:r>
              <a:r>
                <a:rPr lang="zh-CN" altLang="en-US" sz="2000" b="1" dirty="0">
                  <a:solidFill>
                    <a:prstClr val="white"/>
                  </a:solidFill>
                  <a:latin typeface="Arial"/>
                  <a:ea typeface="微软雅黑"/>
                </a:rPr>
                <a:t>日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id="{493A703D-9D03-4977-96A3-15155D243DE2}"/>
                </a:ext>
              </a:extLst>
            </p:cNvPr>
            <p:cNvSpPr/>
            <p:nvPr/>
          </p:nvSpPr>
          <p:spPr>
            <a:xfrm>
              <a:off x="9107446" y="5617029"/>
              <a:ext cx="353926" cy="353926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id="{EAC69B04-77FA-471C-AB82-FA0EF40011EF}"/>
                </a:ext>
              </a:extLst>
            </p:cNvPr>
            <p:cNvSpPr/>
            <p:nvPr/>
          </p:nvSpPr>
          <p:spPr>
            <a:xfrm>
              <a:off x="2730628" y="5617029"/>
              <a:ext cx="353926" cy="353926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pic>
        <p:nvPicPr>
          <p:cNvPr id="43" name="图片 42">
            <a:extLst>
              <a:ext uri="{FF2B5EF4-FFF2-40B4-BE49-F238E27FC236}">
                <a16:creationId xmlns:a16="http://schemas.microsoft.com/office/drawing/2014/main" id="{2A1B39A6-688F-4EB6-9E6A-0DE167CC2E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592" y="983402"/>
            <a:ext cx="3186817" cy="663920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id="{7931C2CA-D46C-88A1-BA1A-293BEA1A6659}"/>
              </a:ext>
            </a:extLst>
          </p:cNvPr>
          <p:cNvSpPr txBox="1"/>
          <p:nvPr/>
        </p:nvSpPr>
        <p:spPr>
          <a:xfrm>
            <a:off x="2170510" y="4712878"/>
            <a:ext cx="7850980" cy="435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  <a:defRPr/>
            </a:pPr>
            <a:r>
              <a:rPr lang="zh-CN" altLang="en-US" sz="2000" b="1" spc="300" dirty="0">
                <a:solidFill>
                  <a:srgbClr val="44546A">
                    <a:lumMod val="50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热烈庆祝上海师范大学建校七十周年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0703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450F1AC5-6043-63FD-B172-1BB2D6AEC52A}"/>
              </a:ext>
            </a:extLst>
          </p:cNvPr>
          <p:cNvSpPr/>
          <p:nvPr/>
        </p:nvSpPr>
        <p:spPr>
          <a:xfrm>
            <a:off x="4885537" y="1608752"/>
            <a:ext cx="2140915" cy="21409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9CC609AB-CDF9-A784-D8F2-8B90904E6263}"/>
              </a:ext>
            </a:extLst>
          </p:cNvPr>
          <p:cNvSpPr/>
          <p:nvPr/>
        </p:nvSpPr>
        <p:spPr>
          <a:xfrm>
            <a:off x="8300548" y="1608752"/>
            <a:ext cx="2140915" cy="21409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E8AE2BF2-F309-224B-5290-08C69962E382}"/>
              </a:ext>
            </a:extLst>
          </p:cNvPr>
          <p:cNvSpPr/>
          <p:nvPr/>
        </p:nvSpPr>
        <p:spPr>
          <a:xfrm>
            <a:off x="1428286" y="1608752"/>
            <a:ext cx="2140915" cy="21409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30A06CB8-82DA-CB43-95FD-53AD2A193F0F}"/>
              </a:ext>
            </a:extLst>
          </p:cNvPr>
          <p:cNvCxnSpPr>
            <a:cxnSpLocks/>
          </p:cNvCxnSpPr>
          <p:nvPr/>
        </p:nvCxnSpPr>
        <p:spPr>
          <a:xfrm>
            <a:off x="660400" y="4100224"/>
            <a:ext cx="10858500" cy="0"/>
          </a:xfrm>
          <a:prstGeom prst="line">
            <a:avLst/>
          </a:prstGeom>
          <a:ln w="31750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等腰三角形 6">
            <a:extLst>
              <a:ext uri="{FF2B5EF4-FFF2-40B4-BE49-F238E27FC236}">
                <a16:creationId xmlns:a16="http://schemas.microsoft.com/office/drawing/2014/main" id="{5EE4EC4B-A29E-DD06-808A-F2BFF73B5747}"/>
              </a:ext>
            </a:extLst>
          </p:cNvPr>
          <p:cNvSpPr/>
          <p:nvPr/>
        </p:nvSpPr>
        <p:spPr>
          <a:xfrm>
            <a:off x="9475298" y="3941038"/>
            <a:ext cx="181007" cy="156040"/>
          </a:xfrm>
          <a:prstGeom prst="triangle">
            <a:avLst/>
          </a:prstGeom>
          <a:solidFill>
            <a:srgbClr val="006F68"/>
          </a:solidFill>
          <a:ln>
            <a:solidFill>
              <a:srgbClr val="006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 defTabSz="914217"/>
            <a:endParaRPr lang="en-US" sz="900">
              <a:solidFill>
                <a:srgbClr val="FFFFFF"/>
              </a:solidFill>
              <a:latin typeface="Calibri"/>
              <a:ea typeface="微软雅黑 Light" panose="020B0502040204020203" pitchFamily="34" charset="-122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id="{ACF679BA-D0EC-13A9-45EF-C62E320F5C25}"/>
              </a:ext>
            </a:extLst>
          </p:cNvPr>
          <p:cNvSpPr/>
          <p:nvPr/>
        </p:nvSpPr>
        <p:spPr>
          <a:xfrm>
            <a:off x="2551595" y="3941038"/>
            <a:ext cx="181007" cy="156040"/>
          </a:xfrm>
          <a:prstGeom prst="triangle">
            <a:avLst/>
          </a:prstGeom>
          <a:solidFill>
            <a:srgbClr val="006F68"/>
          </a:solidFill>
          <a:ln>
            <a:solidFill>
              <a:srgbClr val="006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 defTabSz="914217"/>
            <a:endParaRPr lang="en-US" sz="900">
              <a:solidFill>
                <a:srgbClr val="FFFFFF"/>
              </a:solidFill>
              <a:latin typeface="Calibri"/>
              <a:ea typeface="微软雅黑 Light" panose="020B0502040204020203" pitchFamily="34" charset="-122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E949E7BE-F901-50F2-57EC-2FA013C5B700}"/>
              </a:ext>
            </a:extLst>
          </p:cNvPr>
          <p:cNvSpPr/>
          <p:nvPr/>
        </p:nvSpPr>
        <p:spPr>
          <a:xfrm>
            <a:off x="6012055" y="3941038"/>
            <a:ext cx="181007" cy="156040"/>
          </a:xfrm>
          <a:prstGeom prst="triangle">
            <a:avLst/>
          </a:prstGeom>
          <a:solidFill>
            <a:srgbClr val="006F68"/>
          </a:solidFill>
          <a:ln>
            <a:solidFill>
              <a:srgbClr val="006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 defTabSz="914217"/>
            <a:endParaRPr lang="en-US" sz="900">
              <a:solidFill>
                <a:srgbClr val="FFFFFF"/>
              </a:solidFill>
              <a:latin typeface="Calibri"/>
              <a:ea typeface="微软雅黑 Light" panose="020B0502040204020203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80E40625-1C7B-8247-A240-EA06E5E8A4DA}"/>
              </a:ext>
            </a:extLst>
          </p:cNvPr>
          <p:cNvSpPr/>
          <p:nvPr/>
        </p:nvSpPr>
        <p:spPr>
          <a:xfrm>
            <a:off x="2099193" y="427937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关键词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546EF242-DA50-B40A-F2FB-E6BA6B61D8A1}"/>
              </a:ext>
            </a:extLst>
          </p:cNvPr>
          <p:cNvSpPr/>
          <p:nvPr/>
        </p:nvSpPr>
        <p:spPr>
          <a:xfrm>
            <a:off x="1197623" y="4958614"/>
            <a:ext cx="2911137" cy="122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44BFEE6-A52E-B2CD-36D3-174DFC441A32}"/>
              </a:ext>
            </a:extLst>
          </p:cNvPr>
          <p:cNvCxnSpPr>
            <a:cxnSpLocks/>
          </p:cNvCxnSpPr>
          <p:nvPr/>
        </p:nvCxnSpPr>
        <p:spPr>
          <a:xfrm>
            <a:off x="2242277" y="4805044"/>
            <a:ext cx="821829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id="{ED9A9429-F76A-BF88-2671-91FD4F66A89E}"/>
              </a:ext>
            </a:extLst>
          </p:cNvPr>
          <p:cNvSpPr/>
          <p:nvPr/>
        </p:nvSpPr>
        <p:spPr>
          <a:xfrm>
            <a:off x="5556516" y="427937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关键词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20289DB-0509-50B9-103F-B73E910EBE9D}"/>
              </a:ext>
            </a:extLst>
          </p:cNvPr>
          <p:cNvSpPr/>
          <p:nvPr/>
        </p:nvSpPr>
        <p:spPr>
          <a:xfrm>
            <a:off x="4654945" y="4958614"/>
            <a:ext cx="2911137" cy="122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学校创建于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1954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年成为本科院校，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年被国务院学位委员会确定为首批硕士学位授予单位，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年被批准为博士学位授予单位，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2017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年入选教育部卓越教师培养计划实施院校。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E7417042-D34C-3101-7CA1-FA5ACF0E7F3C}"/>
              </a:ext>
            </a:extLst>
          </p:cNvPr>
          <p:cNvCxnSpPr>
            <a:cxnSpLocks/>
          </p:cNvCxnSpPr>
          <p:nvPr/>
        </p:nvCxnSpPr>
        <p:spPr>
          <a:xfrm>
            <a:off x="5674121" y="4805044"/>
            <a:ext cx="821829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id="{55D12E75-F296-E10A-DB90-A4ACD7F2D6A6}"/>
              </a:ext>
            </a:extLst>
          </p:cNvPr>
          <p:cNvSpPr/>
          <p:nvPr/>
        </p:nvSpPr>
        <p:spPr>
          <a:xfrm>
            <a:off x="9013839" y="427937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关键词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9417C278-6CB9-A2D9-774D-ACC8C12EC661}"/>
              </a:ext>
            </a:extLst>
          </p:cNvPr>
          <p:cNvSpPr/>
          <p:nvPr/>
        </p:nvSpPr>
        <p:spPr>
          <a:xfrm>
            <a:off x="8112268" y="4958614"/>
            <a:ext cx="2911137" cy="122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学校创建于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1954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年成为本科院校，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年被国务院学位委员会确定为首批硕士学位授予单位，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年被批准为博士学位授予单位，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2017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年入选教育部卓越教师培养计划实施院校。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7946E691-754A-3734-C508-F4DCCAF926E2}"/>
              </a:ext>
            </a:extLst>
          </p:cNvPr>
          <p:cNvCxnSpPr>
            <a:cxnSpLocks/>
          </p:cNvCxnSpPr>
          <p:nvPr/>
        </p:nvCxnSpPr>
        <p:spPr>
          <a:xfrm>
            <a:off x="9131444" y="4805044"/>
            <a:ext cx="821829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占位符 10">
            <a:extLst>
              <a:ext uri="{FF2B5EF4-FFF2-40B4-BE49-F238E27FC236}">
                <a16:creationId xmlns:a16="http://schemas.microsoft.com/office/drawing/2014/main" id="{7E8059E0-2355-3F4D-B17E-965C1CA470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68292" y="1571207"/>
            <a:ext cx="2140914" cy="2140914"/>
          </a:xfrm>
          <a:custGeom>
            <a:avLst/>
            <a:gdLst>
              <a:gd name="connsiteX0" fmla="*/ 1070457 w 2140914"/>
              <a:gd name="connsiteY0" fmla="*/ 0 h 2140914"/>
              <a:gd name="connsiteX1" fmla="*/ 2140914 w 2140914"/>
              <a:gd name="connsiteY1" fmla="*/ 1070457 h 2140914"/>
              <a:gd name="connsiteX2" fmla="*/ 1070457 w 2140914"/>
              <a:gd name="connsiteY2" fmla="*/ 2140914 h 2140914"/>
              <a:gd name="connsiteX3" fmla="*/ 0 w 2140914"/>
              <a:gd name="connsiteY3" fmla="*/ 1070457 h 2140914"/>
              <a:gd name="connsiteX4" fmla="*/ 1070457 w 2140914"/>
              <a:gd name="connsiteY4" fmla="*/ 0 h 214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14" h="2140914">
                <a:moveTo>
                  <a:pt x="1070457" y="0"/>
                </a:moveTo>
                <a:cubicBezTo>
                  <a:pt x="1661654" y="0"/>
                  <a:pt x="2140914" y="479260"/>
                  <a:pt x="2140914" y="1070457"/>
                </a:cubicBezTo>
                <a:cubicBezTo>
                  <a:pt x="2140914" y="1661654"/>
                  <a:pt x="1661654" y="2140914"/>
                  <a:pt x="1070457" y="2140914"/>
                </a:cubicBezTo>
                <a:cubicBezTo>
                  <a:pt x="479260" y="2140914"/>
                  <a:pt x="0" y="1661654"/>
                  <a:pt x="0" y="1070457"/>
                </a:cubicBezTo>
                <a:cubicBezTo>
                  <a:pt x="0" y="479260"/>
                  <a:pt x="479260" y="0"/>
                  <a:pt x="1070457" y="0"/>
                </a:cubicBezTo>
                <a:close/>
              </a:path>
            </a:pathLst>
          </a:custGeom>
        </p:spPr>
      </p:pic>
      <p:pic>
        <p:nvPicPr>
          <p:cNvPr id="20" name="图片占位符 18">
            <a:extLst>
              <a:ext uri="{FF2B5EF4-FFF2-40B4-BE49-F238E27FC236}">
                <a16:creationId xmlns:a16="http://schemas.microsoft.com/office/drawing/2014/main" id="{3FCEE434-7048-FC7B-FB59-85964ABC0D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25543" y="1571207"/>
            <a:ext cx="2140914" cy="2140914"/>
          </a:xfrm>
          <a:custGeom>
            <a:avLst/>
            <a:gdLst>
              <a:gd name="connsiteX0" fmla="*/ 1070457 w 2140914"/>
              <a:gd name="connsiteY0" fmla="*/ 0 h 2140914"/>
              <a:gd name="connsiteX1" fmla="*/ 2140914 w 2140914"/>
              <a:gd name="connsiteY1" fmla="*/ 1070457 h 2140914"/>
              <a:gd name="connsiteX2" fmla="*/ 1070457 w 2140914"/>
              <a:gd name="connsiteY2" fmla="*/ 2140914 h 2140914"/>
              <a:gd name="connsiteX3" fmla="*/ 0 w 2140914"/>
              <a:gd name="connsiteY3" fmla="*/ 1070457 h 2140914"/>
              <a:gd name="connsiteX4" fmla="*/ 1070457 w 2140914"/>
              <a:gd name="connsiteY4" fmla="*/ 0 h 214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14" h="2140914">
                <a:moveTo>
                  <a:pt x="1070457" y="0"/>
                </a:moveTo>
                <a:cubicBezTo>
                  <a:pt x="1661654" y="0"/>
                  <a:pt x="2140914" y="479260"/>
                  <a:pt x="2140914" y="1070457"/>
                </a:cubicBezTo>
                <a:cubicBezTo>
                  <a:pt x="2140914" y="1661654"/>
                  <a:pt x="1661654" y="2140914"/>
                  <a:pt x="1070457" y="2140914"/>
                </a:cubicBezTo>
                <a:cubicBezTo>
                  <a:pt x="479260" y="2140914"/>
                  <a:pt x="0" y="1661654"/>
                  <a:pt x="0" y="1070457"/>
                </a:cubicBezTo>
                <a:cubicBezTo>
                  <a:pt x="0" y="479260"/>
                  <a:pt x="479260" y="0"/>
                  <a:pt x="1070457" y="0"/>
                </a:cubicBezTo>
                <a:close/>
              </a:path>
            </a:pathLst>
          </a:custGeom>
        </p:spPr>
      </p:pic>
      <p:pic>
        <p:nvPicPr>
          <p:cNvPr id="21" name="图片占位符 14">
            <a:extLst>
              <a:ext uri="{FF2B5EF4-FFF2-40B4-BE49-F238E27FC236}">
                <a16:creationId xmlns:a16="http://schemas.microsoft.com/office/drawing/2014/main" id="{3F39C1A9-A1AB-8E0C-AB80-D1904EF71C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2794" y="1571207"/>
            <a:ext cx="2140914" cy="2140914"/>
          </a:xfrm>
          <a:custGeom>
            <a:avLst/>
            <a:gdLst>
              <a:gd name="connsiteX0" fmla="*/ 1070457 w 2140914"/>
              <a:gd name="connsiteY0" fmla="*/ 0 h 2140914"/>
              <a:gd name="connsiteX1" fmla="*/ 2140914 w 2140914"/>
              <a:gd name="connsiteY1" fmla="*/ 1070457 h 2140914"/>
              <a:gd name="connsiteX2" fmla="*/ 1070457 w 2140914"/>
              <a:gd name="connsiteY2" fmla="*/ 2140914 h 2140914"/>
              <a:gd name="connsiteX3" fmla="*/ 0 w 2140914"/>
              <a:gd name="connsiteY3" fmla="*/ 1070457 h 2140914"/>
              <a:gd name="connsiteX4" fmla="*/ 1070457 w 2140914"/>
              <a:gd name="connsiteY4" fmla="*/ 0 h 214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14" h="2140914">
                <a:moveTo>
                  <a:pt x="1070457" y="0"/>
                </a:moveTo>
                <a:cubicBezTo>
                  <a:pt x="1661654" y="0"/>
                  <a:pt x="2140914" y="479260"/>
                  <a:pt x="2140914" y="1070457"/>
                </a:cubicBezTo>
                <a:cubicBezTo>
                  <a:pt x="2140914" y="1661654"/>
                  <a:pt x="1661654" y="2140914"/>
                  <a:pt x="1070457" y="2140914"/>
                </a:cubicBezTo>
                <a:cubicBezTo>
                  <a:pt x="479260" y="2140914"/>
                  <a:pt x="0" y="1661654"/>
                  <a:pt x="0" y="1070457"/>
                </a:cubicBezTo>
                <a:cubicBezTo>
                  <a:pt x="0" y="479260"/>
                  <a:pt x="479260" y="0"/>
                  <a:pt x="1070457" y="0"/>
                </a:cubicBezTo>
                <a:close/>
              </a:path>
            </a:pathLst>
          </a:custGeom>
        </p:spPr>
      </p:pic>
      <p:sp>
        <p:nvSpPr>
          <p:cNvPr id="22" name="椭圆 21">
            <a:extLst>
              <a:ext uri="{FF2B5EF4-FFF2-40B4-BE49-F238E27FC236}">
                <a16:creationId xmlns:a16="http://schemas.microsoft.com/office/drawing/2014/main" id="{A51D6679-21FE-7D4C-1705-C2F35CAB7D76}"/>
              </a:ext>
            </a:extLst>
          </p:cNvPr>
          <p:cNvSpPr/>
          <p:nvPr/>
        </p:nvSpPr>
        <p:spPr>
          <a:xfrm>
            <a:off x="3138297" y="1652182"/>
            <a:ext cx="570909" cy="570909"/>
          </a:xfrm>
          <a:prstGeom prst="ellipse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zh-CN" dirty="0">
                <a:latin typeface="+mj-lt"/>
              </a:rPr>
              <a:t>01</a:t>
            </a:r>
            <a:endParaRPr lang="zh-CN" altLang="en-US" dirty="0">
              <a:latin typeface="+mj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460D9C51-8492-FF28-285E-7D943B9C5C4B}"/>
              </a:ext>
            </a:extLst>
          </p:cNvPr>
          <p:cNvSpPr/>
          <p:nvPr/>
        </p:nvSpPr>
        <p:spPr>
          <a:xfrm>
            <a:off x="6595548" y="1652182"/>
            <a:ext cx="570909" cy="570909"/>
          </a:xfrm>
          <a:prstGeom prst="ellipse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zh-CN" dirty="0">
                <a:latin typeface="+mj-lt"/>
              </a:rPr>
              <a:t>02</a:t>
            </a:r>
            <a:endParaRPr lang="zh-CN" altLang="en-US" dirty="0">
              <a:latin typeface="+mj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AB85C6F3-E371-2990-9DA8-4D09F183071A}"/>
              </a:ext>
            </a:extLst>
          </p:cNvPr>
          <p:cNvSpPr/>
          <p:nvPr/>
        </p:nvSpPr>
        <p:spPr>
          <a:xfrm>
            <a:off x="10010559" y="1652182"/>
            <a:ext cx="570909" cy="570909"/>
          </a:xfrm>
          <a:prstGeom prst="ellipse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zh-CN" dirty="0">
                <a:latin typeface="+mj-lt"/>
              </a:rPr>
              <a:t>03</a:t>
            </a:r>
            <a:endParaRPr lang="zh-CN" altLang="en-US" dirty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0131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27D01338-05EB-A785-2573-2F768A8D470A}"/>
              </a:ext>
            </a:extLst>
          </p:cNvPr>
          <p:cNvSpPr/>
          <p:nvPr/>
        </p:nvSpPr>
        <p:spPr>
          <a:xfrm>
            <a:off x="1756349" y="2570418"/>
            <a:ext cx="3050406" cy="3744726"/>
          </a:xfrm>
          <a:prstGeom prst="roundRect">
            <a:avLst>
              <a:gd name="adj" fmla="val 4659"/>
            </a:avLst>
          </a:prstGeom>
          <a:solidFill>
            <a:schemeClr val="bg1"/>
          </a:solidFill>
          <a:ln>
            <a:noFill/>
          </a:ln>
          <a:effectLst>
            <a:outerShdw blurRad="381000" dist="63500" dir="5400000" algn="ctr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31080CE5-3C24-70BE-A95B-BA60EDF07004}"/>
              </a:ext>
            </a:extLst>
          </p:cNvPr>
          <p:cNvSpPr/>
          <p:nvPr/>
        </p:nvSpPr>
        <p:spPr>
          <a:xfrm>
            <a:off x="7385245" y="2570418"/>
            <a:ext cx="3050406" cy="3744726"/>
          </a:xfrm>
          <a:prstGeom prst="roundRect">
            <a:avLst>
              <a:gd name="adj" fmla="val 4659"/>
            </a:avLst>
          </a:prstGeom>
          <a:solidFill>
            <a:schemeClr val="bg1"/>
          </a:solidFill>
          <a:ln>
            <a:noFill/>
          </a:ln>
          <a:effectLst>
            <a:outerShdw blurRad="381000" dist="63500" dir="5400000" algn="ctr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B04C0D8-570B-FD37-98D6-9C983EA701F1}"/>
              </a:ext>
            </a:extLst>
          </p:cNvPr>
          <p:cNvSpPr/>
          <p:nvPr/>
        </p:nvSpPr>
        <p:spPr>
          <a:xfrm>
            <a:off x="2170883" y="4919548"/>
            <a:ext cx="2260136" cy="1289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B9DA275B-FBFC-F9A0-ED95-C73101259C71}"/>
              </a:ext>
            </a:extLst>
          </p:cNvPr>
          <p:cNvSpPr/>
          <p:nvPr/>
        </p:nvSpPr>
        <p:spPr>
          <a:xfrm>
            <a:off x="7817322" y="4919548"/>
            <a:ext cx="2228622" cy="1289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3011BFF1-69AF-B991-D200-6C60412943DB}"/>
              </a:ext>
            </a:extLst>
          </p:cNvPr>
          <p:cNvSpPr/>
          <p:nvPr/>
        </p:nvSpPr>
        <p:spPr>
          <a:xfrm>
            <a:off x="1875142" y="2681721"/>
            <a:ext cx="2906744" cy="3505156"/>
          </a:xfrm>
          <a:prstGeom prst="roundRect">
            <a:avLst>
              <a:gd name="adj" fmla="val 4659"/>
            </a:avLst>
          </a:prstGeom>
          <a:noFill/>
          <a:ln>
            <a:solidFill>
              <a:srgbClr val="006F6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id="{501B1A25-2806-95B1-C8AF-28C9B2F495EB}"/>
              </a:ext>
            </a:extLst>
          </p:cNvPr>
          <p:cNvSpPr/>
          <p:nvPr/>
        </p:nvSpPr>
        <p:spPr>
          <a:xfrm>
            <a:off x="7410114" y="2682017"/>
            <a:ext cx="2906744" cy="3505156"/>
          </a:xfrm>
          <a:prstGeom prst="roundRect">
            <a:avLst>
              <a:gd name="adj" fmla="val 4659"/>
            </a:avLst>
          </a:prstGeom>
          <a:noFill/>
          <a:ln>
            <a:solidFill>
              <a:srgbClr val="006F6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4" name="矩形: 圆角 23">
            <a:extLst>
              <a:ext uri="{FF2B5EF4-FFF2-40B4-BE49-F238E27FC236}">
                <a16:creationId xmlns:a16="http://schemas.microsoft.com/office/drawing/2014/main" id="{065247E3-CE61-AE04-3A7D-5018747267F2}"/>
              </a:ext>
            </a:extLst>
          </p:cNvPr>
          <p:cNvSpPr/>
          <p:nvPr/>
        </p:nvSpPr>
        <p:spPr>
          <a:xfrm>
            <a:off x="4570797" y="2132880"/>
            <a:ext cx="3050406" cy="4182264"/>
          </a:xfrm>
          <a:prstGeom prst="roundRect">
            <a:avLst>
              <a:gd name="adj" fmla="val 4659"/>
            </a:avLst>
          </a:prstGeom>
          <a:solidFill>
            <a:srgbClr val="006F68"/>
          </a:solidFill>
          <a:ln>
            <a:noFill/>
          </a:ln>
          <a:effectLst>
            <a:outerShdw blurRad="381000" dist="63500" dir="5400000" algn="ctr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F99C4199-4967-0D1F-DB77-6083378AD77B}"/>
              </a:ext>
            </a:extLst>
          </p:cNvPr>
          <p:cNvSpPr/>
          <p:nvPr/>
        </p:nvSpPr>
        <p:spPr>
          <a:xfrm>
            <a:off x="4854502" y="4656469"/>
            <a:ext cx="2482997" cy="1279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26" name="矩形: 圆角 25">
            <a:extLst>
              <a:ext uri="{FF2B5EF4-FFF2-40B4-BE49-F238E27FC236}">
                <a16:creationId xmlns:a16="http://schemas.microsoft.com/office/drawing/2014/main" id="{E540E249-02B5-08D4-EE0A-0C252F1688DB}"/>
              </a:ext>
            </a:extLst>
          </p:cNvPr>
          <p:cNvSpPr/>
          <p:nvPr/>
        </p:nvSpPr>
        <p:spPr>
          <a:xfrm>
            <a:off x="4649158" y="2218545"/>
            <a:ext cx="2864493" cy="3985296"/>
          </a:xfrm>
          <a:prstGeom prst="roundRect">
            <a:avLst>
              <a:gd name="adj" fmla="val 4659"/>
            </a:avLst>
          </a:prstGeom>
          <a:noFill/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39679393-A27C-AF14-A286-E8D11E92341B}"/>
              </a:ext>
            </a:extLst>
          </p:cNvPr>
          <p:cNvSpPr/>
          <p:nvPr/>
        </p:nvSpPr>
        <p:spPr>
          <a:xfrm>
            <a:off x="2764022" y="3703886"/>
            <a:ext cx="1045750" cy="1045750"/>
          </a:xfrm>
          <a:prstGeom prst="ellipse">
            <a:avLst/>
          </a:prstGeom>
          <a:noFill/>
          <a:ln>
            <a:solidFill>
              <a:srgbClr val="006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F2EFA1CC-8E77-A2E4-40F9-29F8F4627F0B}"/>
              </a:ext>
            </a:extLst>
          </p:cNvPr>
          <p:cNvSpPr/>
          <p:nvPr/>
        </p:nvSpPr>
        <p:spPr>
          <a:xfrm>
            <a:off x="8389114" y="3703886"/>
            <a:ext cx="1045750" cy="1045750"/>
          </a:xfrm>
          <a:prstGeom prst="ellipse">
            <a:avLst/>
          </a:prstGeom>
          <a:noFill/>
          <a:ln>
            <a:solidFill>
              <a:srgbClr val="006F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79C71A57-B98B-7524-5760-7F6AE5C46BDB}"/>
              </a:ext>
            </a:extLst>
          </p:cNvPr>
          <p:cNvSpPr/>
          <p:nvPr/>
        </p:nvSpPr>
        <p:spPr>
          <a:xfrm>
            <a:off x="5573125" y="3309364"/>
            <a:ext cx="1045750" cy="104575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43E99B7B-5078-E07F-6153-AEE10743A725}"/>
              </a:ext>
            </a:extLst>
          </p:cNvPr>
          <p:cNvSpPr/>
          <p:nvPr/>
        </p:nvSpPr>
        <p:spPr>
          <a:xfrm>
            <a:off x="2414425" y="2972651"/>
            <a:ext cx="1748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4070F0E3-224E-C64B-8E90-7B816482CA2A}"/>
              </a:ext>
            </a:extLst>
          </p:cNvPr>
          <p:cNvSpPr/>
          <p:nvPr/>
        </p:nvSpPr>
        <p:spPr>
          <a:xfrm>
            <a:off x="8057278" y="2972650"/>
            <a:ext cx="17384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57840993-E505-32EA-2FB0-EE1B6AD4FBB5}"/>
              </a:ext>
            </a:extLst>
          </p:cNvPr>
          <p:cNvSpPr/>
          <p:nvPr/>
        </p:nvSpPr>
        <p:spPr>
          <a:xfrm>
            <a:off x="5234225" y="2570418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BCD2D170-18F1-75A7-893B-8AD57BC4EC2F}"/>
              </a:ext>
            </a:extLst>
          </p:cNvPr>
          <p:cNvCxnSpPr>
            <a:cxnSpLocks/>
          </p:cNvCxnSpPr>
          <p:nvPr/>
        </p:nvCxnSpPr>
        <p:spPr>
          <a:xfrm>
            <a:off x="2970901" y="3493560"/>
            <a:ext cx="63387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71785749-F8B7-8E96-4994-642A7139A91F}"/>
              </a:ext>
            </a:extLst>
          </p:cNvPr>
          <p:cNvCxnSpPr>
            <a:cxnSpLocks/>
          </p:cNvCxnSpPr>
          <p:nvPr/>
        </p:nvCxnSpPr>
        <p:spPr>
          <a:xfrm>
            <a:off x="8595051" y="3493560"/>
            <a:ext cx="63387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710A5A96-1B9B-7F28-4A3C-7AC16E623EE2}"/>
              </a:ext>
            </a:extLst>
          </p:cNvPr>
          <p:cNvCxnSpPr>
            <a:cxnSpLocks/>
          </p:cNvCxnSpPr>
          <p:nvPr/>
        </p:nvCxnSpPr>
        <p:spPr>
          <a:xfrm>
            <a:off x="5779061" y="3074031"/>
            <a:ext cx="63387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id="{3FDC382C-8948-B2A1-8234-3B5F7CD6BAB2}"/>
              </a:ext>
            </a:extLst>
          </p:cNvPr>
          <p:cNvSpPr>
            <a:spLocks noEditPoints="1"/>
          </p:cNvSpPr>
          <p:nvPr/>
        </p:nvSpPr>
        <p:spPr bwMode="auto">
          <a:xfrm>
            <a:off x="3079653" y="3950744"/>
            <a:ext cx="414488" cy="535546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006F68"/>
          </a:solidFill>
          <a:ln w="9525">
            <a:noFill/>
            <a:round/>
          </a:ln>
        </p:spPr>
        <p:txBody>
          <a:bodyPr>
            <a:spAutoFit/>
          </a:bodyPr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id="{2DA6A259-6CD7-1223-4A44-E9F687F48A24}"/>
              </a:ext>
            </a:extLst>
          </p:cNvPr>
          <p:cNvSpPr>
            <a:spLocks noEditPoints="1"/>
          </p:cNvSpPr>
          <p:nvPr/>
        </p:nvSpPr>
        <p:spPr bwMode="auto">
          <a:xfrm>
            <a:off x="5895596" y="3630838"/>
            <a:ext cx="400808" cy="402801"/>
          </a:xfrm>
          <a:custGeom>
            <a:avLst/>
            <a:gdLst>
              <a:gd name="T0" fmla="*/ 176 w 201"/>
              <a:gd name="T1" fmla="*/ 0 h 202"/>
              <a:gd name="T2" fmla="*/ 160 w 201"/>
              <a:gd name="T3" fmla="*/ 17 h 202"/>
              <a:gd name="T4" fmla="*/ 0 w 201"/>
              <a:gd name="T5" fmla="*/ 17 h 202"/>
              <a:gd name="T6" fmla="*/ 0 w 201"/>
              <a:gd name="T7" fmla="*/ 202 h 202"/>
              <a:gd name="T8" fmla="*/ 183 w 201"/>
              <a:gd name="T9" fmla="*/ 202 h 202"/>
              <a:gd name="T10" fmla="*/ 183 w 201"/>
              <a:gd name="T11" fmla="*/ 47 h 202"/>
              <a:gd name="T12" fmla="*/ 201 w 201"/>
              <a:gd name="T13" fmla="*/ 26 h 202"/>
              <a:gd name="T14" fmla="*/ 176 w 201"/>
              <a:gd name="T15" fmla="*/ 0 h 202"/>
              <a:gd name="T16" fmla="*/ 158 w 201"/>
              <a:gd name="T17" fmla="*/ 177 h 202"/>
              <a:gd name="T18" fmla="*/ 25 w 201"/>
              <a:gd name="T19" fmla="*/ 177 h 202"/>
              <a:gd name="T20" fmla="*/ 25 w 201"/>
              <a:gd name="T21" fmla="*/ 42 h 202"/>
              <a:gd name="T22" fmla="*/ 135 w 201"/>
              <a:gd name="T23" fmla="*/ 42 h 202"/>
              <a:gd name="T24" fmla="*/ 73 w 201"/>
              <a:gd name="T25" fmla="*/ 107 h 202"/>
              <a:gd name="T26" fmla="*/ 98 w 201"/>
              <a:gd name="T27" fmla="*/ 132 h 202"/>
              <a:gd name="T28" fmla="*/ 158 w 201"/>
              <a:gd name="T29" fmla="*/ 72 h 202"/>
              <a:gd name="T30" fmla="*/ 158 w 201"/>
              <a:gd name="T31" fmla="*/ 177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1" h="202">
                <a:moveTo>
                  <a:pt x="176" y="0"/>
                </a:moveTo>
                <a:lnTo>
                  <a:pt x="160" y="17"/>
                </a:lnTo>
                <a:lnTo>
                  <a:pt x="0" y="17"/>
                </a:lnTo>
                <a:lnTo>
                  <a:pt x="0" y="202"/>
                </a:lnTo>
                <a:lnTo>
                  <a:pt x="183" y="202"/>
                </a:lnTo>
                <a:lnTo>
                  <a:pt x="183" y="47"/>
                </a:lnTo>
                <a:lnTo>
                  <a:pt x="201" y="26"/>
                </a:lnTo>
                <a:lnTo>
                  <a:pt x="176" y="0"/>
                </a:lnTo>
                <a:close/>
                <a:moveTo>
                  <a:pt x="158" y="177"/>
                </a:moveTo>
                <a:lnTo>
                  <a:pt x="25" y="177"/>
                </a:lnTo>
                <a:lnTo>
                  <a:pt x="25" y="42"/>
                </a:lnTo>
                <a:lnTo>
                  <a:pt x="135" y="42"/>
                </a:lnTo>
                <a:lnTo>
                  <a:pt x="73" y="107"/>
                </a:lnTo>
                <a:lnTo>
                  <a:pt x="98" y="132"/>
                </a:lnTo>
                <a:lnTo>
                  <a:pt x="158" y="72"/>
                </a:lnTo>
                <a:lnTo>
                  <a:pt x="158" y="1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id="{5DA90454-35B3-B2B3-CAAC-83769ED965C1}"/>
              </a:ext>
            </a:extLst>
          </p:cNvPr>
          <p:cNvSpPr>
            <a:spLocks noEditPoints="1"/>
          </p:cNvSpPr>
          <p:nvPr/>
        </p:nvSpPr>
        <p:spPr bwMode="auto">
          <a:xfrm>
            <a:off x="8659482" y="4010773"/>
            <a:ext cx="505015" cy="423526"/>
          </a:xfrm>
          <a:custGeom>
            <a:avLst/>
            <a:gdLst>
              <a:gd name="T0" fmla="*/ 0 w 471"/>
              <a:gd name="T1" fmla="*/ 395 h 395"/>
              <a:gd name="T2" fmla="*/ 90 w 471"/>
              <a:gd name="T3" fmla="*/ 395 h 395"/>
              <a:gd name="T4" fmla="*/ 90 w 471"/>
              <a:gd name="T5" fmla="*/ 234 h 395"/>
              <a:gd name="T6" fmla="*/ 0 w 471"/>
              <a:gd name="T7" fmla="*/ 234 h 395"/>
              <a:gd name="T8" fmla="*/ 0 w 471"/>
              <a:gd name="T9" fmla="*/ 395 h 395"/>
              <a:gd name="T10" fmla="*/ 19 w 471"/>
              <a:gd name="T11" fmla="*/ 253 h 395"/>
              <a:gd name="T12" fmla="*/ 71 w 471"/>
              <a:gd name="T13" fmla="*/ 253 h 395"/>
              <a:gd name="T14" fmla="*/ 71 w 471"/>
              <a:gd name="T15" fmla="*/ 376 h 395"/>
              <a:gd name="T16" fmla="*/ 19 w 471"/>
              <a:gd name="T17" fmla="*/ 376 h 395"/>
              <a:gd name="T18" fmla="*/ 19 w 471"/>
              <a:gd name="T19" fmla="*/ 253 h 395"/>
              <a:gd name="T20" fmla="*/ 128 w 471"/>
              <a:gd name="T21" fmla="*/ 395 h 395"/>
              <a:gd name="T22" fmla="*/ 218 w 471"/>
              <a:gd name="T23" fmla="*/ 395 h 395"/>
              <a:gd name="T24" fmla="*/ 218 w 471"/>
              <a:gd name="T25" fmla="*/ 87 h 395"/>
              <a:gd name="T26" fmla="*/ 128 w 471"/>
              <a:gd name="T27" fmla="*/ 87 h 395"/>
              <a:gd name="T28" fmla="*/ 128 w 471"/>
              <a:gd name="T29" fmla="*/ 395 h 395"/>
              <a:gd name="T30" fmla="*/ 147 w 471"/>
              <a:gd name="T31" fmla="*/ 106 h 395"/>
              <a:gd name="T32" fmla="*/ 199 w 471"/>
              <a:gd name="T33" fmla="*/ 106 h 395"/>
              <a:gd name="T34" fmla="*/ 199 w 471"/>
              <a:gd name="T35" fmla="*/ 376 h 395"/>
              <a:gd name="T36" fmla="*/ 147 w 471"/>
              <a:gd name="T37" fmla="*/ 376 h 395"/>
              <a:gd name="T38" fmla="*/ 147 w 471"/>
              <a:gd name="T39" fmla="*/ 106 h 395"/>
              <a:gd name="T40" fmla="*/ 383 w 471"/>
              <a:gd name="T41" fmla="*/ 156 h 395"/>
              <a:gd name="T42" fmla="*/ 383 w 471"/>
              <a:gd name="T43" fmla="*/ 395 h 395"/>
              <a:gd name="T44" fmla="*/ 471 w 471"/>
              <a:gd name="T45" fmla="*/ 395 h 395"/>
              <a:gd name="T46" fmla="*/ 471 w 471"/>
              <a:gd name="T47" fmla="*/ 156 h 395"/>
              <a:gd name="T48" fmla="*/ 383 w 471"/>
              <a:gd name="T49" fmla="*/ 156 h 395"/>
              <a:gd name="T50" fmla="*/ 452 w 471"/>
              <a:gd name="T51" fmla="*/ 376 h 395"/>
              <a:gd name="T52" fmla="*/ 402 w 471"/>
              <a:gd name="T53" fmla="*/ 376 h 395"/>
              <a:gd name="T54" fmla="*/ 402 w 471"/>
              <a:gd name="T55" fmla="*/ 175 h 395"/>
              <a:gd name="T56" fmla="*/ 452 w 471"/>
              <a:gd name="T57" fmla="*/ 175 h 395"/>
              <a:gd name="T58" fmla="*/ 452 w 471"/>
              <a:gd name="T59" fmla="*/ 376 h 395"/>
              <a:gd name="T60" fmla="*/ 256 w 471"/>
              <a:gd name="T61" fmla="*/ 395 h 395"/>
              <a:gd name="T62" fmla="*/ 346 w 471"/>
              <a:gd name="T63" fmla="*/ 395 h 395"/>
              <a:gd name="T64" fmla="*/ 346 w 471"/>
              <a:gd name="T65" fmla="*/ 0 h 395"/>
              <a:gd name="T66" fmla="*/ 256 w 471"/>
              <a:gd name="T67" fmla="*/ 0 h 395"/>
              <a:gd name="T68" fmla="*/ 256 w 471"/>
              <a:gd name="T69" fmla="*/ 395 h 395"/>
              <a:gd name="T70" fmla="*/ 275 w 471"/>
              <a:gd name="T71" fmla="*/ 19 h 395"/>
              <a:gd name="T72" fmla="*/ 327 w 471"/>
              <a:gd name="T73" fmla="*/ 19 h 395"/>
              <a:gd name="T74" fmla="*/ 327 w 471"/>
              <a:gd name="T75" fmla="*/ 376 h 395"/>
              <a:gd name="T76" fmla="*/ 275 w 471"/>
              <a:gd name="T77" fmla="*/ 376 h 395"/>
              <a:gd name="T78" fmla="*/ 275 w 471"/>
              <a:gd name="T79" fmla="*/ 19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1" h="395">
                <a:moveTo>
                  <a:pt x="0" y="395"/>
                </a:moveTo>
                <a:lnTo>
                  <a:pt x="90" y="395"/>
                </a:lnTo>
                <a:lnTo>
                  <a:pt x="90" y="234"/>
                </a:lnTo>
                <a:lnTo>
                  <a:pt x="0" y="234"/>
                </a:lnTo>
                <a:lnTo>
                  <a:pt x="0" y="395"/>
                </a:lnTo>
                <a:close/>
                <a:moveTo>
                  <a:pt x="19" y="253"/>
                </a:moveTo>
                <a:lnTo>
                  <a:pt x="71" y="253"/>
                </a:lnTo>
                <a:lnTo>
                  <a:pt x="71" y="376"/>
                </a:lnTo>
                <a:lnTo>
                  <a:pt x="19" y="376"/>
                </a:lnTo>
                <a:lnTo>
                  <a:pt x="19" y="253"/>
                </a:lnTo>
                <a:close/>
                <a:moveTo>
                  <a:pt x="128" y="395"/>
                </a:moveTo>
                <a:lnTo>
                  <a:pt x="218" y="395"/>
                </a:lnTo>
                <a:lnTo>
                  <a:pt x="218" y="87"/>
                </a:lnTo>
                <a:lnTo>
                  <a:pt x="128" y="87"/>
                </a:lnTo>
                <a:lnTo>
                  <a:pt x="128" y="395"/>
                </a:lnTo>
                <a:close/>
                <a:moveTo>
                  <a:pt x="147" y="106"/>
                </a:moveTo>
                <a:lnTo>
                  <a:pt x="199" y="106"/>
                </a:lnTo>
                <a:lnTo>
                  <a:pt x="199" y="376"/>
                </a:lnTo>
                <a:lnTo>
                  <a:pt x="147" y="376"/>
                </a:lnTo>
                <a:lnTo>
                  <a:pt x="147" y="106"/>
                </a:lnTo>
                <a:close/>
                <a:moveTo>
                  <a:pt x="383" y="156"/>
                </a:moveTo>
                <a:lnTo>
                  <a:pt x="383" y="395"/>
                </a:lnTo>
                <a:lnTo>
                  <a:pt x="471" y="395"/>
                </a:lnTo>
                <a:lnTo>
                  <a:pt x="471" y="156"/>
                </a:lnTo>
                <a:lnTo>
                  <a:pt x="383" y="156"/>
                </a:lnTo>
                <a:close/>
                <a:moveTo>
                  <a:pt x="452" y="376"/>
                </a:moveTo>
                <a:lnTo>
                  <a:pt x="402" y="376"/>
                </a:lnTo>
                <a:lnTo>
                  <a:pt x="402" y="175"/>
                </a:lnTo>
                <a:lnTo>
                  <a:pt x="452" y="175"/>
                </a:lnTo>
                <a:lnTo>
                  <a:pt x="452" y="376"/>
                </a:lnTo>
                <a:close/>
                <a:moveTo>
                  <a:pt x="256" y="395"/>
                </a:moveTo>
                <a:lnTo>
                  <a:pt x="346" y="395"/>
                </a:lnTo>
                <a:lnTo>
                  <a:pt x="346" y="0"/>
                </a:lnTo>
                <a:lnTo>
                  <a:pt x="256" y="0"/>
                </a:lnTo>
                <a:lnTo>
                  <a:pt x="256" y="395"/>
                </a:lnTo>
                <a:close/>
                <a:moveTo>
                  <a:pt x="275" y="19"/>
                </a:moveTo>
                <a:lnTo>
                  <a:pt x="327" y="19"/>
                </a:lnTo>
                <a:lnTo>
                  <a:pt x="327" y="376"/>
                </a:lnTo>
                <a:lnTo>
                  <a:pt x="275" y="376"/>
                </a:lnTo>
                <a:lnTo>
                  <a:pt x="275" y="19"/>
                </a:lnTo>
                <a:close/>
              </a:path>
            </a:pathLst>
          </a:custGeom>
          <a:solidFill>
            <a:srgbClr val="006F68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 dirty="0"/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A62EB0B9-3762-8BBB-43F2-4F1D87C85829}"/>
              </a:ext>
            </a:extLst>
          </p:cNvPr>
          <p:cNvGrpSpPr/>
          <p:nvPr/>
        </p:nvGrpSpPr>
        <p:grpSpPr>
          <a:xfrm>
            <a:off x="2507444" y="1041139"/>
            <a:ext cx="7177112" cy="948114"/>
            <a:chOff x="2507444" y="1041139"/>
            <a:chExt cx="7177112" cy="948114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FFE8244A-B227-A058-E964-5210E7AB346E}"/>
                </a:ext>
              </a:extLst>
            </p:cNvPr>
            <p:cNvSpPr txBox="1"/>
            <p:nvPr/>
          </p:nvSpPr>
          <p:spPr>
            <a:xfrm>
              <a:off x="3253756" y="1109076"/>
              <a:ext cx="5684488" cy="8801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25000"/>
                </a:lnSpc>
                <a:defRPr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学校创建于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1954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年成为本科院校，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年被国务院学位委员会确定为首批硕士学位授予单位，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年被批准为博士学位授予单位，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2017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年入选教育部卓越教师培养计划实施院校。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E389F232-210C-3BE8-86BC-F705FA86338C}"/>
                </a:ext>
              </a:extLst>
            </p:cNvPr>
            <p:cNvSpPr txBox="1"/>
            <p:nvPr/>
          </p:nvSpPr>
          <p:spPr>
            <a:xfrm>
              <a:off x="2507444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8EC87E7A-EE16-70FA-3109-3A8BE377CA83}"/>
                </a:ext>
              </a:extLst>
            </p:cNvPr>
            <p:cNvSpPr txBox="1"/>
            <p:nvPr/>
          </p:nvSpPr>
          <p:spPr>
            <a:xfrm flipH="1" flipV="1">
              <a:off x="9223520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22980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87AA782-7166-43F9-962E-E8A84B1934A0}"/>
              </a:ext>
            </a:extLst>
          </p:cNvPr>
          <p:cNvSpPr txBox="1"/>
          <p:nvPr/>
        </p:nvSpPr>
        <p:spPr>
          <a:xfrm>
            <a:off x="515437" y="2105561"/>
            <a:ext cx="246574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spc="300" dirty="0"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04</a:t>
            </a:r>
            <a:endParaRPr lang="zh-CN" altLang="en-US" sz="16600" spc="300" dirty="0">
              <a:gradFill>
                <a:gsLst>
                  <a:gs pos="0">
                    <a:srgbClr val="006F68"/>
                  </a:gs>
                  <a:gs pos="90000">
                    <a:srgbClr val="006F68">
                      <a:alpha val="0"/>
                    </a:srgbClr>
                  </a:gs>
                </a:gsLst>
                <a:lin ang="54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46537D-7E47-4B9F-B532-AD200E213B24}"/>
              </a:ext>
            </a:extLst>
          </p:cNvPr>
          <p:cNvSpPr txBox="1"/>
          <p:nvPr/>
        </p:nvSpPr>
        <p:spPr>
          <a:xfrm>
            <a:off x="4607392" y="2303895"/>
            <a:ext cx="379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300" dirty="0">
                <a:solidFill>
                  <a:schemeClr val="tx2">
                    <a:lumMod val="50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论文结论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B6F541E-B87E-4A95-B60E-7035BF308E17}"/>
              </a:ext>
            </a:extLst>
          </p:cNvPr>
          <p:cNvCxnSpPr/>
          <p:nvPr/>
        </p:nvCxnSpPr>
        <p:spPr>
          <a:xfrm>
            <a:off x="3785505" y="2143125"/>
            <a:ext cx="0" cy="25717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4F12246C-75E2-4D58-B0D6-1A4AE1F1978B}"/>
              </a:ext>
            </a:extLst>
          </p:cNvPr>
          <p:cNvSpPr/>
          <p:nvPr/>
        </p:nvSpPr>
        <p:spPr>
          <a:xfrm>
            <a:off x="4736302" y="3432579"/>
            <a:ext cx="720000" cy="1016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E414B75-D140-4E03-B375-68221EAF31A8}"/>
              </a:ext>
            </a:extLst>
          </p:cNvPr>
          <p:cNvGrpSpPr/>
          <p:nvPr/>
        </p:nvGrpSpPr>
        <p:grpSpPr>
          <a:xfrm>
            <a:off x="10433217" y="6126091"/>
            <a:ext cx="1052655" cy="108000"/>
            <a:chOff x="10703381" y="6126091"/>
            <a:chExt cx="1052655" cy="10800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F74E0525-26E5-4FB4-B7CA-7CD73815E2D5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solidFill>
              <a:srgbClr val="006F68"/>
            </a:solidFill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24BCF10B-2D83-4819-817B-BAA65A9EDDBB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A975992-8959-442A-AAC2-9788D0960105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09E7360-1DB3-4405-A41E-1E01C2FA1674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40227298-2E0D-A208-132A-30F15BBC25C4}"/>
                </a:ext>
              </a:extLst>
            </p:cNvPr>
            <p:cNvSpPr/>
            <p:nvPr/>
          </p:nvSpPr>
          <p:spPr>
            <a:xfrm>
              <a:off x="11648036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40DD66B0-D5A4-8298-0E08-F8A012031F0D}"/>
              </a:ext>
            </a:extLst>
          </p:cNvPr>
          <p:cNvSpPr/>
          <p:nvPr/>
        </p:nvSpPr>
        <p:spPr>
          <a:xfrm>
            <a:off x="4607392" y="3647200"/>
            <a:ext cx="6406152" cy="758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上海师范大学是上海市重点建设高校，是一所以文科见长并具教师教育特色的文、理、工、艺等学科协调发展的综合性大学。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8269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CFF307-2228-42F0-BB52-62357F6B9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547528A-B5C9-DA55-0A70-41277C58E89C}"/>
              </a:ext>
            </a:extLst>
          </p:cNvPr>
          <p:cNvSpPr/>
          <p:nvPr/>
        </p:nvSpPr>
        <p:spPr>
          <a:xfrm>
            <a:off x="678436" y="2603500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006F6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D612968F-3086-796E-8236-2017BF0045A4}"/>
              </a:ext>
            </a:extLst>
          </p:cNvPr>
          <p:cNvCxnSpPr>
            <a:cxnSpLocks/>
          </p:cNvCxnSpPr>
          <p:nvPr/>
        </p:nvCxnSpPr>
        <p:spPr>
          <a:xfrm>
            <a:off x="859058" y="4784628"/>
            <a:ext cx="2287580" cy="1"/>
          </a:xfrm>
          <a:prstGeom prst="line">
            <a:avLst/>
          </a:prstGeom>
          <a:ln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7D871B68-CA0E-1048-9A9D-698196DE1C05}"/>
              </a:ext>
            </a:extLst>
          </p:cNvPr>
          <p:cNvSpPr/>
          <p:nvPr/>
        </p:nvSpPr>
        <p:spPr>
          <a:xfrm>
            <a:off x="1087334" y="4523795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0A176FE-C0E4-DA37-1880-652C40D1912D}"/>
              </a:ext>
            </a:extLst>
          </p:cNvPr>
          <p:cNvSpPr/>
          <p:nvPr/>
        </p:nvSpPr>
        <p:spPr>
          <a:xfrm>
            <a:off x="3430962" y="2603500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006F6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B86FA436-A018-CB57-B39E-014D152DCF56}"/>
              </a:ext>
            </a:extLst>
          </p:cNvPr>
          <p:cNvCxnSpPr>
            <a:cxnSpLocks/>
          </p:cNvCxnSpPr>
          <p:nvPr/>
        </p:nvCxnSpPr>
        <p:spPr>
          <a:xfrm>
            <a:off x="3607178" y="4784628"/>
            <a:ext cx="2287580" cy="1"/>
          </a:xfrm>
          <a:prstGeom prst="line">
            <a:avLst/>
          </a:prstGeom>
          <a:ln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78E626DB-1698-4E7E-4989-DE4392469D4B}"/>
              </a:ext>
            </a:extLst>
          </p:cNvPr>
          <p:cNvSpPr/>
          <p:nvPr/>
        </p:nvSpPr>
        <p:spPr>
          <a:xfrm>
            <a:off x="6183488" y="2603500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006F6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6E4F6DDE-C1CF-F1BD-12F8-A431A553B088}"/>
              </a:ext>
            </a:extLst>
          </p:cNvPr>
          <p:cNvCxnSpPr>
            <a:cxnSpLocks/>
          </p:cNvCxnSpPr>
          <p:nvPr/>
        </p:nvCxnSpPr>
        <p:spPr>
          <a:xfrm>
            <a:off x="6367709" y="4784628"/>
            <a:ext cx="2287580" cy="1"/>
          </a:xfrm>
          <a:prstGeom prst="line">
            <a:avLst/>
          </a:prstGeom>
          <a:ln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id="{D1D65E6F-5C4D-7251-B5DB-CF456FF50996}"/>
              </a:ext>
            </a:extLst>
          </p:cNvPr>
          <p:cNvSpPr/>
          <p:nvPr/>
        </p:nvSpPr>
        <p:spPr>
          <a:xfrm>
            <a:off x="8936013" y="2602344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006F6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090D067B-F278-D716-EC9D-8F5834C06554}"/>
              </a:ext>
            </a:extLst>
          </p:cNvPr>
          <p:cNvCxnSpPr>
            <a:cxnSpLocks/>
          </p:cNvCxnSpPr>
          <p:nvPr/>
        </p:nvCxnSpPr>
        <p:spPr>
          <a:xfrm>
            <a:off x="9116635" y="4783472"/>
            <a:ext cx="2287580" cy="1"/>
          </a:xfrm>
          <a:prstGeom prst="line">
            <a:avLst/>
          </a:prstGeom>
          <a:ln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67204D89-537F-7C4C-0418-8F0CBAFF7C96}"/>
              </a:ext>
            </a:extLst>
          </p:cNvPr>
          <p:cNvSpPr/>
          <p:nvPr/>
        </p:nvSpPr>
        <p:spPr>
          <a:xfrm>
            <a:off x="728916" y="5005173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520F1502-4300-4CEE-48EC-F8C4CEA3671E}"/>
              </a:ext>
            </a:extLst>
          </p:cNvPr>
          <p:cNvSpPr/>
          <p:nvPr/>
        </p:nvSpPr>
        <p:spPr>
          <a:xfrm>
            <a:off x="3849864" y="4523796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3555CA5-2FD5-FE3B-ED7D-1AF26E12669B}"/>
              </a:ext>
            </a:extLst>
          </p:cNvPr>
          <p:cNvSpPr/>
          <p:nvPr/>
        </p:nvSpPr>
        <p:spPr>
          <a:xfrm>
            <a:off x="3491189" y="5005173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DEB6587F-5C4C-89E9-8F97-DA6A08379D5E}"/>
              </a:ext>
            </a:extLst>
          </p:cNvPr>
          <p:cNvSpPr/>
          <p:nvPr/>
        </p:nvSpPr>
        <p:spPr>
          <a:xfrm>
            <a:off x="6601858" y="4516334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DE2CD71-BCD4-A098-8557-C6D741B4811C}"/>
              </a:ext>
            </a:extLst>
          </p:cNvPr>
          <p:cNvSpPr/>
          <p:nvPr/>
        </p:nvSpPr>
        <p:spPr>
          <a:xfrm>
            <a:off x="6243183" y="5005173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87FC1CC3-C68F-5F7E-30D1-300EE03D174B}"/>
              </a:ext>
            </a:extLst>
          </p:cNvPr>
          <p:cNvSpPr/>
          <p:nvPr/>
        </p:nvSpPr>
        <p:spPr>
          <a:xfrm>
            <a:off x="9344911" y="4521791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742A18A0-7827-8EAD-B5A6-4AA1AF98E955}"/>
              </a:ext>
            </a:extLst>
          </p:cNvPr>
          <p:cNvSpPr/>
          <p:nvPr/>
        </p:nvSpPr>
        <p:spPr>
          <a:xfrm>
            <a:off x="8982477" y="5005173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93E00766-B392-7347-2085-B056085D5BE5}"/>
              </a:ext>
            </a:extLst>
          </p:cNvPr>
          <p:cNvGrpSpPr/>
          <p:nvPr/>
        </p:nvGrpSpPr>
        <p:grpSpPr>
          <a:xfrm>
            <a:off x="2507444" y="1264281"/>
            <a:ext cx="7177112" cy="948114"/>
            <a:chOff x="2507444" y="1041139"/>
            <a:chExt cx="7177112" cy="948114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21B1B61-1586-7C07-2B4F-27CA077EA450}"/>
                </a:ext>
              </a:extLst>
            </p:cNvPr>
            <p:cNvSpPr txBox="1"/>
            <p:nvPr/>
          </p:nvSpPr>
          <p:spPr>
            <a:xfrm>
              <a:off x="3253756" y="1109076"/>
              <a:ext cx="5684488" cy="8801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25000"/>
                </a:lnSpc>
                <a:defRPr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学校创建于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1954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年成为本科院校，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年被国务院学位委员会确定为首批硕士学位授予单位，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年被批准为博士学位授予单位，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2017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年入选教育部卓越教师培养计划实施院校。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176BC42B-377B-15C3-B024-F232F2BA79EB}"/>
                </a:ext>
              </a:extLst>
            </p:cNvPr>
            <p:cNvSpPr txBox="1"/>
            <p:nvPr/>
          </p:nvSpPr>
          <p:spPr>
            <a:xfrm>
              <a:off x="2507444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A9776C85-1A71-5E1D-F81F-D6043A0B6C73}"/>
                </a:ext>
              </a:extLst>
            </p:cNvPr>
            <p:cNvSpPr txBox="1"/>
            <p:nvPr/>
          </p:nvSpPr>
          <p:spPr>
            <a:xfrm flipH="1" flipV="1">
              <a:off x="9223520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pic>
        <p:nvPicPr>
          <p:cNvPr id="23" name="图片占位符 4">
            <a:extLst>
              <a:ext uri="{FF2B5EF4-FFF2-40B4-BE49-F238E27FC236}">
                <a16:creationId xmlns:a16="http://schemas.microsoft.com/office/drawing/2014/main" id="{73B1C5F3-951C-33D4-AA53-8CBEE85BDB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782737" y="2717176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  <p:pic>
        <p:nvPicPr>
          <p:cNvPr id="24" name="图片占位符 10">
            <a:extLst>
              <a:ext uri="{FF2B5EF4-FFF2-40B4-BE49-F238E27FC236}">
                <a16:creationId xmlns:a16="http://schemas.microsoft.com/office/drawing/2014/main" id="{D3064B7C-296A-9049-4DFA-60CAF525EF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3534731" y="2717176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  <p:pic>
        <p:nvPicPr>
          <p:cNvPr id="25" name="图片占位符 17">
            <a:extLst>
              <a:ext uri="{FF2B5EF4-FFF2-40B4-BE49-F238E27FC236}">
                <a16:creationId xmlns:a16="http://schemas.microsoft.com/office/drawing/2014/main" id="{74FDAC5A-1EC5-8C94-2FC6-0D0EACED54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6286725" y="2717176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  <p:pic>
        <p:nvPicPr>
          <p:cNvPr id="26" name="图片占位符 21">
            <a:extLst>
              <a:ext uri="{FF2B5EF4-FFF2-40B4-BE49-F238E27FC236}">
                <a16:creationId xmlns:a16="http://schemas.microsoft.com/office/drawing/2014/main" id="{C88E6C9B-64D3-50A5-D378-8E845912BA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9038718" y="2717176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18469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流程图: 可选过程 2">
            <a:extLst>
              <a:ext uri="{FF2B5EF4-FFF2-40B4-BE49-F238E27FC236}">
                <a16:creationId xmlns:a16="http://schemas.microsoft.com/office/drawing/2014/main" id="{94710274-06C3-C5A2-DCB5-69FE359DA8F7}"/>
              </a:ext>
            </a:extLst>
          </p:cNvPr>
          <p:cNvSpPr/>
          <p:nvPr/>
        </p:nvSpPr>
        <p:spPr>
          <a:xfrm rot="2700000">
            <a:off x="6463402" y="4753028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" name="流程图: 可选过程 3">
            <a:extLst>
              <a:ext uri="{FF2B5EF4-FFF2-40B4-BE49-F238E27FC236}">
                <a16:creationId xmlns:a16="http://schemas.microsoft.com/office/drawing/2014/main" id="{2F9C08CC-6D49-4F20-CC42-E00F24C638AD}"/>
              </a:ext>
            </a:extLst>
          </p:cNvPr>
          <p:cNvSpPr/>
          <p:nvPr/>
        </p:nvSpPr>
        <p:spPr>
          <a:xfrm rot="2700000">
            <a:off x="6463402" y="2960647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流程图: 可选过程 4">
            <a:extLst>
              <a:ext uri="{FF2B5EF4-FFF2-40B4-BE49-F238E27FC236}">
                <a16:creationId xmlns:a16="http://schemas.microsoft.com/office/drawing/2014/main" id="{ACCE7C68-C0D4-4CF4-209F-0BC21900691E}"/>
              </a:ext>
            </a:extLst>
          </p:cNvPr>
          <p:cNvSpPr/>
          <p:nvPr/>
        </p:nvSpPr>
        <p:spPr>
          <a:xfrm rot="2700000">
            <a:off x="794195" y="4753027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" name="流程图: 可选过程 5">
            <a:extLst>
              <a:ext uri="{FF2B5EF4-FFF2-40B4-BE49-F238E27FC236}">
                <a16:creationId xmlns:a16="http://schemas.microsoft.com/office/drawing/2014/main" id="{041BD767-FBB5-C8FB-7039-86E46F44B45F}"/>
              </a:ext>
            </a:extLst>
          </p:cNvPr>
          <p:cNvSpPr/>
          <p:nvPr/>
        </p:nvSpPr>
        <p:spPr>
          <a:xfrm rot="2700000">
            <a:off x="794195" y="2960646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15EA282-4A7B-D62E-74EC-4AEF36F66867}"/>
              </a:ext>
            </a:extLst>
          </p:cNvPr>
          <p:cNvSpPr txBox="1"/>
          <p:nvPr/>
        </p:nvSpPr>
        <p:spPr>
          <a:xfrm>
            <a:off x="2082092" y="3484898"/>
            <a:ext cx="4013908" cy="679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</a:p>
          <a:p>
            <a:pPr algn="l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B3E7766-1D76-EA7F-4CBB-E97CC757F36F}"/>
              </a:ext>
            </a:extLst>
          </p:cNvPr>
          <p:cNvSpPr txBox="1"/>
          <p:nvPr/>
        </p:nvSpPr>
        <p:spPr>
          <a:xfrm>
            <a:off x="2712295" y="299904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212FE09E-6C8F-CC71-2E0C-22C1622F0EA5}"/>
              </a:ext>
            </a:extLst>
          </p:cNvPr>
          <p:cNvSpPr/>
          <p:nvPr/>
        </p:nvSpPr>
        <p:spPr>
          <a:xfrm>
            <a:off x="2171447" y="2969528"/>
            <a:ext cx="432000" cy="432000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01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37E9337-5E70-03EF-05D6-4A2F1A1A85C8}"/>
              </a:ext>
            </a:extLst>
          </p:cNvPr>
          <p:cNvSpPr txBox="1"/>
          <p:nvPr/>
        </p:nvSpPr>
        <p:spPr>
          <a:xfrm>
            <a:off x="7790262" y="3484898"/>
            <a:ext cx="4013907" cy="679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</a:p>
          <a:p>
            <a:pPr algn="l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B554038-6508-7B59-41BE-68C6B428614F}"/>
              </a:ext>
            </a:extLst>
          </p:cNvPr>
          <p:cNvSpPr txBox="1"/>
          <p:nvPr/>
        </p:nvSpPr>
        <p:spPr>
          <a:xfrm>
            <a:off x="8420466" y="299904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6725C21C-1C90-22DB-3BFC-ACAC9F0863BF}"/>
              </a:ext>
            </a:extLst>
          </p:cNvPr>
          <p:cNvSpPr/>
          <p:nvPr/>
        </p:nvSpPr>
        <p:spPr>
          <a:xfrm>
            <a:off x="7879618" y="2969528"/>
            <a:ext cx="432000" cy="432000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02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FD54C22-14FE-4DE0-47EB-8AF39A1F7740}"/>
              </a:ext>
            </a:extLst>
          </p:cNvPr>
          <p:cNvSpPr txBox="1"/>
          <p:nvPr/>
        </p:nvSpPr>
        <p:spPr>
          <a:xfrm>
            <a:off x="2082091" y="5244838"/>
            <a:ext cx="4013908" cy="679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</a:p>
          <a:p>
            <a:pPr algn="l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826012B-6CC0-97EB-E7CF-660B4DBC016B}"/>
              </a:ext>
            </a:extLst>
          </p:cNvPr>
          <p:cNvSpPr txBox="1"/>
          <p:nvPr/>
        </p:nvSpPr>
        <p:spPr>
          <a:xfrm>
            <a:off x="2712295" y="475898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036EBF8F-11B8-5EF4-5D7A-6BFCE4F916EE}"/>
              </a:ext>
            </a:extLst>
          </p:cNvPr>
          <p:cNvSpPr/>
          <p:nvPr/>
        </p:nvSpPr>
        <p:spPr>
          <a:xfrm>
            <a:off x="2171447" y="4729468"/>
            <a:ext cx="432000" cy="432000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03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D7E1C74-114B-DD5B-E92C-A005BCD7B650}"/>
              </a:ext>
            </a:extLst>
          </p:cNvPr>
          <p:cNvSpPr txBox="1"/>
          <p:nvPr/>
        </p:nvSpPr>
        <p:spPr>
          <a:xfrm>
            <a:off x="7790262" y="5244838"/>
            <a:ext cx="4013907" cy="679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</a:p>
          <a:p>
            <a:pPr algn="l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AB6E528-BB50-DD83-BF09-38470AF86280}"/>
              </a:ext>
            </a:extLst>
          </p:cNvPr>
          <p:cNvSpPr txBox="1"/>
          <p:nvPr/>
        </p:nvSpPr>
        <p:spPr>
          <a:xfrm>
            <a:off x="8420466" y="475898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EFC3C9AE-8D69-A0C4-BCB5-9BA1641DFE19}"/>
              </a:ext>
            </a:extLst>
          </p:cNvPr>
          <p:cNvSpPr/>
          <p:nvPr/>
        </p:nvSpPr>
        <p:spPr>
          <a:xfrm>
            <a:off x="7879618" y="4729468"/>
            <a:ext cx="432000" cy="432000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04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1C55F7CF-8345-426A-B01D-DD3F94D89AF8}"/>
              </a:ext>
            </a:extLst>
          </p:cNvPr>
          <p:cNvGrpSpPr/>
          <p:nvPr/>
        </p:nvGrpSpPr>
        <p:grpSpPr>
          <a:xfrm>
            <a:off x="6817686" y="3286840"/>
            <a:ext cx="298994" cy="296212"/>
            <a:chOff x="-736600" y="5256213"/>
            <a:chExt cx="341313" cy="338137"/>
          </a:xfrm>
          <a:solidFill>
            <a:srgbClr val="006F68"/>
          </a:solidFill>
        </p:grpSpPr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E914B72E-9ED2-B449-871E-D17A628CE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8175" y="5473700"/>
              <a:ext cx="28575" cy="25400"/>
            </a:xfrm>
            <a:custGeom>
              <a:avLst/>
              <a:gdLst>
                <a:gd name="T0" fmla="*/ 0 w 18"/>
                <a:gd name="T1" fmla="*/ 16 h 16"/>
                <a:gd name="T2" fmla="*/ 18 w 18"/>
                <a:gd name="T3" fmla="*/ 11 h 16"/>
                <a:gd name="T4" fmla="*/ 4 w 18"/>
                <a:gd name="T5" fmla="*/ 0 h 16"/>
                <a:gd name="T6" fmla="*/ 0 w 18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6">
                  <a:moveTo>
                    <a:pt x="0" y="16"/>
                  </a:moveTo>
                  <a:lnTo>
                    <a:pt x="18" y="11"/>
                  </a:lnTo>
                  <a:lnTo>
                    <a:pt x="4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32FEF5AC-F03E-F571-FCBF-7751F59B1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36600" y="5273675"/>
              <a:ext cx="319088" cy="320675"/>
            </a:xfrm>
            <a:custGeom>
              <a:avLst/>
              <a:gdLst>
                <a:gd name="T0" fmla="*/ 176 w 201"/>
                <a:gd name="T1" fmla="*/ 0 h 202"/>
                <a:gd name="T2" fmla="*/ 160 w 201"/>
                <a:gd name="T3" fmla="*/ 17 h 202"/>
                <a:gd name="T4" fmla="*/ 0 w 201"/>
                <a:gd name="T5" fmla="*/ 17 h 202"/>
                <a:gd name="T6" fmla="*/ 0 w 201"/>
                <a:gd name="T7" fmla="*/ 202 h 202"/>
                <a:gd name="T8" fmla="*/ 183 w 201"/>
                <a:gd name="T9" fmla="*/ 202 h 202"/>
                <a:gd name="T10" fmla="*/ 183 w 201"/>
                <a:gd name="T11" fmla="*/ 47 h 202"/>
                <a:gd name="T12" fmla="*/ 201 w 201"/>
                <a:gd name="T13" fmla="*/ 26 h 202"/>
                <a:gd name="T14" fmla="*/ 176 w 201"/>
                <a:gd name="T15" fmla="*/ 0 h 202"/>
                <a:gd name="T16" fmla="*/ 158 w 201"/>
                <a:gd name="T17" fmla="*/ 177 h 202"/>
                <a:gd name="T18" fmla="*/ 25 w 201"/>
                <a:gd name="T19" fmla="*/ 177 h 202"/>
                <a:gd name="T20" fmla="*/ 25 w 201"/>
                <a:gd name="T21" fmla="*/ 42 h 202"/>
                <a:gd name="T22" fmla="*/ 135 w 201"/>
                <a:gd name="T23" fmla="*/ 42 h 202"/>
                <a:gd name="T24" fmla="*/ 73 w 201"/>
                <a:gd name="T25" fmla="*/ 107 h 202"/>
                <a:gd name="T26" fmla="*/ 98 w 201"/>
                <a:gd name="T27" fmla="*/ 132 h 202"/>
                <a:gd name="T28" fmla="*/ 158 w 201"/>
                <a:gd name="T29" fmla="*/ 72 h 202"/>
                <a:gd name="T30" fmla="*/ 158 w 201"/>
                <a:gd name="T31" fmla="*/ 17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202">
                  <a:moveTo>
                    <a:pt x="176" y="0"/>
                  </a:moveTo>
                  <a:lnTo>
                    <a:pt x="160" y="17"/>
                  </a:lnTo>
                  <a:lnTo>
                    <a:pt x="0" y="17"/>
                  </a:lnTo>
                  <a:lnTo>
                    <a:pt x="0" y="202"/>
                  </a:lnTo>
                  <a:lnTo>
                    <a:pt x="183" y="202"/>
                  </a:lnTo>
                  <a:lnTo>
                    <a:pt x="183" y="47"/>
                  </a:lnTo>
                  <a:lnTo>
                    <a:pt x="201" y="26"/>
                  </a:lnTo>
                  <a:lnTo>
                    <a:pt x="176" y="0"/>
                  </a:lnTo>
                  <a:close/>
                  <a:moveTo>
                    <a:pt x="158" y="177"/>
                  </a:moveTo>
                  <a:lnTo>
                    <a:pt x="25" y="177"/>
                  </a:lnTo>
                  <a:lnTo>
                    <a:pt x="25" y="42"/>
                  </a:lnTo>
                  <a:lnTo>
                    <a:pt x="135" y="42"/>
                  </a:lnTo>
                  <a:lnTo>
                    <a:pt x="73" y="107"/>
                  </a:lnTo>
                  <a:lnTo>
                    <a:pt x="98" y="132"/>
                  </a:lnTo>
                  <a:lnTo>
                    <a:pt x="158" y="72"/>
                  </a:lnTo>
                  <a:lnTo>
                    <a:pt x="158" y="1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8F6BC778-1D63-87C2-ADA5-63FB4E67D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6087" y="5256213"/>
              <a:ext cx="50800" cy="50800"/>
            </a:xfrm>
            <a:custGeom>
              <a:avLst/>
              <a:gdLst>
                <a:gd name="T0" fmla="*/ 11 w 14"/>
                <a:gd name="T1" fmla="*/ 3 h 14"/>
                <a:gd name="T2" fmla="*/ 0 w 14"/>
                <a:gd name="T3" fmla="*/ 3 h 14"/>
                <a:gd name="T4" fmla="*/ 10 w 14"/>
                <a:gd name="T5" fmla="*/ 14 h 14"/>
                <a:gd name="T6" fmla="*/ 11 w 14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4">
                  <a:moveTo>
                    <a:pt x="11" y="3"/>
                  </a:moveTo>
                  <a:cubicBezTo>
                    <a:pt x="8" y="0"/>
                    <a:pt x="4" y="0"/>
                    <a:pt x="0" y="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4" y="5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</p:grp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id="{75F14DF3-3DFE-9FEA-93D4-67E8F7AA0E1A}"/>
              </a:ext>
            </a:extLst>
          </p:cNvPr>
          <p:cNvSpPr>
            <a:spLocks noEditPoints="1"/>
          </p:cNvSpPr>
          <p:nvPr/>
        </p:nvSpPr>
        <p:spPr bwMode="auto">
          <a:xfrm>
            <a:off x="1114411" y="5049968"/>
            <a:ext cx="324000" cy="324000"/>
          </a:xfrm>
          <a:custGeom>
            <a:avLst/>
            <a:gdLst>
              <a:gd name="T0" fmla="*/ 103 w 106"/>
              <a:gd name="T1" fmla="*/ 84 h 102"/>
              <a:gd name="T2" fmla="*/ 76 w 106"/>
              <a:gd name="T3" fmla="*/ 61 h 102"/>
              <a:gd name="T4" fmla="*/ 74 w 106"/>
              <a:gd name="T5" fmla="*/ 60 h 102"/>
              <a:gd name="T6" fmla="*/ 80 w 106"/>
              <a:gd name="T7" fmla="*/ 40 h 102"/>
              <a:gd name="T8" fmla="*/ 40 w 106"/>
              <a:gd name="T9" fmla="*/ 0 h 102"/>
              <a:gd name="T10" fmla="*/ 0 w 106"/>
              <a:gd name="T11" fmla="*/ 40 h 102"/>
              <a:gd name="T12" fmla="*/ 40 w 106"/>
              <a:gd name="T13" fmla="*/ 80 h 102"/>
              <a:gd name="T14" fmla="*/ 61 w 106"/>
              <a:gd name="T15" fmla="*/ 73 h 102"/>
              <a:gd name="T16" fmla="*/ 63 w 106"/>
              <a:gd name="T17" fmla="*/ 75 h 102"/>
              <a:gd name="T18" fmla="*/ 90 w 106"/>
              <a:gd name="T19" fmla="*/ 99 h 102"/>
              <a:gd name="T20" fmla="*/ 101 w 106"/>
              <a:gd name="T21" fmla="*/ 98 h 102"/>
              <a:gd name="T22" fmla="*/ 103 w 106"/>
              <a:gd name="T23" fmla="*/ 96 h 102"/>
              <a:gd name="T24" fmla="*/ 103 w 106"/>
              <a:gd name="T25" fmla="*/ 84 h 102"/>
              <a:gd name="T26" fmla="*/ 40 w 106"/>
              <a:gd name="T27" fmla="*/ 64 h 102"/>
              <a:gd name="T28" fmla="*/ 15 w 106"/>
              <a:gd name="T29" fmla="*/ 40 h 102"/>
              <a:gd name="T30" fmla="*/ 40 w 106"/>
              <a:gd name="T31" fmla="*/ 15 h 102"/>
              <a:gd name="T32" fmla="*/ 64 w 106"/>
              <a:gd name="T33" fmla="*/ 40 h 102"/>
              <a:gd name="T34" fmla="*/ 40 w 106"/>
              <a:gd name="T35" fmla="*/ 6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6" h="102">
                <a:moveTo>
                  <a:pt x="103" y="84"/>
                </a:moveTo>
                <a:cubicBezTo>
                  <a:pt x="76" y="61"/>
                  <a:pt x="76" y="61"/>
                  <a:pt x="76" y="61"/>
                </a:cubicBezTo>
                <a:cubicBezTo>
                  <a:pt x="76" y="60"/>
                  <a:pt x="75" y="60"/>
                  <a:pt x="74" y="60"/>
                </a:cubicBezTo>
                <a:cubicBezTo>
                  <a:pt x="78" y="54"/>
                  <a:pt x="80" y="47"/>
                  <a:pt x="80" y="40"/>
                </a:cubicBezTo>
                <a:cubicBezTo>
                  <a:pt x="80" y="17"/>
                  <a:pt x="62" y="0"/>
                  <a:pt x="40" y="0"/>
                </a:cubicBezTo>
                <a:cubicBezTo>
                  <a:pt x="18" y="0"/>
                  <a:pt x="0" y="17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48" y="80"/>
                  <a:pt x="55" y="77"/>
                  <a:pt x="61" y="73"/>
                </a:cubicBezTo>
                <a:cubicBezTo>
                  <a:pt x="62" y="74"/>
                  <a:pt x="62" y="75"/>
                  <a:pt x="63" y="75"/>
                </a:cubicBezTo>
                <a:cubicBezTo>
                  <a:pt x="90" y="99"/>
                  <a:pt x="90" y="99"/>
                  <a:pt x="90" y="99"/>
                </a:cubicBezTo>
                <a:cubicBezTo>
                  <a:pt x="93" y="102"/>
                  <a:pt x="98" y="102"/>
                  <a:pt x="101" y="9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06" y="92"/>
                  <a:pt x="106" y="87"/>
                  <a:pt x="103" y="84"/>
                </a:cubicBezTo>
                <a:close/>
                <a:moveTo>
                  <a:pt x="40" y="64"/>
                </a:moveTo>
                <a:cubicBezTo>
                  <a:pt x="26" y="64"/>
                  <a:pt x="15" y="53"/>
                  <a:pt x="15" y="40"/>
                </a:cubicBezTo>
                <a:cubicBezTo>
                  <a:pt x="15" y="26"/>
                  <a:pt x="26" y="15"/>
                  <a:pt x="40" y="15"/>
                </a:cubicBezTo>
                <a:cubicBezTo>
                  <a:pt x="53" y="15"/>
                  <a:pt x="64" y="26"/>
                  <a:pt x="64" y="40"/>
                </a:cubicBezTo>
                <a:cubicBezTo>
                  <a:pt x="64" y="53"/>
                  <a:pt x="53" y="64"/>
                  <a:pt x="40" y="64"/>
                </a:cubicBezTo>
                <a:close/>
              </a:path>
            </a:pathLst>
          </a:custGeom>
          <a:solidFill>
            <a:srgbClr val="006F6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6611B752-043F-5669-A210-60BCCBF917D5}"/>
              </a:ext>
            </a:extLst>
          </p:cNvPr>
          <p:cNvSpPr txBox="1"/>
          <p:nvPr/>
        </p:nvSpPr>
        <p:spPr>
          <a:xfrm>
            <a:off x="1537121" y="1437271"/>
            <a:ext cx="9655159" cy="6849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1981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年被国务院学位委员会确定为首批硕士学位授予单位，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1986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年被批准为博士学位授予单位，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2017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年入选教育部卓越教师培养计划实施院校。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1CBC22E0-6896-BCE6-8C57-582F49CCF0ED}"/>
              </a:ext>
            </a:extLst>
          </p:cNvPr>
          <p:cNvCxnSpPr/>
          <p:nvPr/>
        </p:nvCxnSpPr>
        <p:spPr>
          <a:xfrm>
            <a:off x="1616086" y="2175360"/>
            <a:ext cx="551229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id="{E37D9E81-6BE4-7349-8134-1A021C1AF06E}"/>
              </a:ext>
            </a:extLst>
          </p:cNvPr>
          <p:cNvSpPr>
            <a:spLocks noEditPoints="1"/>
          </p:cNvSpPr>
          <p:nvPr/>
        </p:nvSpPr>
        <p:spPr bwMode="auto">
          <a:xfrm>
            <a:off x="1121025" y="3245457"/>
            <a:ext cx="289066" cy="373492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006F68"/>
          </a:solidFill>
          <a:ln>
            <a:noFill/>
          </a:ln>
        </p:spPr>
        <p:txBody>
          <a:bodyPr>
            <a:spAutoFit/>
          </a:bodyPr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id="{2C3D1F4E-E86B-D5C5-22A7-E2567189183F}"/>
              </a:ext>
            </a:extLst>
          </p:cNvPr>
          <p:cNvSpPr>
            <a:spLocks noEditPoints="1"/>
          </p:cNvSpPr>
          <p:nvPr/>
        </p:nvSpPr>
        <p:spPr bwMode="auto">
          <a:xfrm>
            <a:off x="6766769" y="5064064"/>
            <a:ext cx="352723" cy="295808"/>
          </a:xfrm>
          <a:custGeom>
            <a:avLst/>
            <a:gdLst>
              <a:gd name="T0" fmla="*/ 0 w 471"/>
              <a:gd name="T1" fmla="*/ 395 h 395"/>
              <a:gd name="T2" fmla="*/ 90 w 471"/>
              <a:gd name="T3" fmla="*/ 395 h 395"/>
              <a:gd name="T4" fmla="*/ 90 w 471"/>
              <a:gd name="T5" fmla="*/ 234 h 395"/>
              <a:gd name="T6" fmla="*/ 0 w 471"/>
              <a:gd name="T7" fmla="*/ 234 h 395"/>
              <a:gd name="T8" fmla="*/ 0 w 471"/>
              <a:gd name="T9" fmla="*/ 395 h 395"/>
              <a:gd name="T10" fmla="*/ 19 w 471"/>
              <a:gd name="T11" fmla="*/ 253 h 395"/>
              <a:gd name="T12" fmla="*/ 71 w 471"/>
              <a:gd name="T13" fmla="*/ 253 h 395"/>
              <a:gd name="T14" fmla="*/ 71 w 471"/>
              <a:gd name="T15" fmla="*/ 376 h 395"/>
              <a:gd name="T16" fmla="*/ 19 w 471"/>
              <a:gd name="T17" fmla="*/ 376 h 395"/>
              <a:gd name="T18" fmla="*/ 19 w 471"/>
              <a:gd name="T19" fmla="*/ 253 h 395"/>
              <a:gd name="T20" fmla="*/ 128 w 471"/>
              <a:gd name="T21" fmla="*/ 395 h 395"/>
              <a:gd name="T22" fmla="*/ 218 w 471"/>
              <a:gd name="T23" fmla="*/ 395 h 395"/>
              <a:gd name="T24" fmla="*/ 218 w 471"/>
              <a:gd name="T25" fmla="*/ 87 h 395"/>
              <a:gd name="T26" fmla="*/ 128 w 471"/>
              <a:gd name="T27" fmla="*/ 87 h 395"/>
              <a:gd name="T28" fmla="*/ 128 w 471"/>
              <a:gd name="T29" fmla="*/ 395 h 395"/>
              <a:gd name="T30" fmla="*/ 147 w 471"/>
              <a:gd name="T31" fmla="*/ 106 h 395"/>
              <a:gd name="T32" fmla="*/ 199 w 471"/>
              <a:gd name="T33" fmla="*/ 106 h 395"/>
              <a:gd name="T34" fmla="*/ 199 w 471"/>
              <a:gd name="T35" fmla="*/ 376 h 395"/>
              <a:gd name="T36" fmla="*/ 147 w 471"/>
              <a:gd name="T37" fmla="*/ 376 h 395"/>
              <a:gd name="T38" fmla="*/ 147 w 471"/>
              <a:gd name="T39" fmla="*/ 106 h 395"/>
              <a:gd name="T40" fmla="*/ 383 w 471"/>
              <a:gd name="T41" fmla="*/ 156 h 395"/>
              <a:gd name="T42" fmla="*/ 383 w 471"/>
              <a:gd name="T43" fmla="*/ 395 h 395"/>
              <a:gd name="T44" fmla="*/ 471 w 471"/>
              <a:gd name="T45" fmla="*/ 395 h 395"/>
              <a:gd name="T46" fmla="*/ 471 w 471"/>
              <a:gd name="T47" fmla="*/ 156 h 395"/>
              <a:gd name="T48" fmla="*/ 383 w 471"/>
              <a:gd name="T49" fmla="*/ 156 h 395"/>
              <a:gd name="T50" fmla="*/ 452 w 471"/>
              <a:gd name="T51" fmla="*/ 376 h 395"/>
              <a:gd name="T52" fmla="*/ 402 w 471"/>
              <a:gd name="T53" fmla="*/ 376 h 395"/>
              <a:gd name="T54" fmla="*/ 402 w 471"/>
              <a:gd name="T55" fmla="*/ 175 h 395"/>
              <a:gd name="T56" fmla="*/ 452 w 471"/>
              <a:gd name="T57" fmla="*/ 175 h 395"/>
              <a:gd name="T58" fmla="*/ 452 w 471"/>
              <a:gd name="T59" fmla="*/ 376 h 395"/>
              <a:gd name="T60" fmla="*/ 256 w 471"/>
              <a:gd name="T61" fmla="*/ 395 h 395"/>
              <a:gd name="T62" fmla="*/ 346 w 471"/>
              <a:gd name="T63" fmla="*/ 395 h 395"/>
              <a:gd name="T64" fmla="*/ 346 w 471"/>
              <a:gd name="T65" fmla="*/ 0 h 395"/>
              <a:gd name="T66" fmla="*/ 256 w 471"/>
              <a:gd name="T67" fmla="*/ 0 h 395"/>
              <a:gd name="T68" fmla="*/ 256 w 471"/>
              <a:gd name="T69" fmla="*/ 395 h 395"/>
              <a:gd name="T70" fmla="*/ 275 w 471"/>
              <a:gd name="T71" fmla="*/ 19 h 395"/>
              <a:gd name="T72" fmla="*/ 327 w 471"/>
              <a:gd name="T73" fmla="*/ 19 h 395"/>
              <a:gd name="T74" fmla="*/ 327 w 471"/>
              <a:gd name="T75" fmla="*/ 376 h 395"/>
              <a:gd name="T76" fmla="*/ 275 w 471"/>
              <a:gd name="T77" fmla="*/ 376 h 395"/>
              <a:gd name="T78" fmla="*/ 275 w 471"/>
              <a:gd name="T79" fmla="*/ 19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1" h="395">
                <a:moveTo>
                  <a:pt x="0" y="395"/>
                </a:moveTo>
                <a:lnTo>
                  <a:pt x="90" y="395"/>
                </a:lnTo>
                <a:lnTo>
                  <a:pt x="90" y="234"/>
                </a:lnTo>
                <a:lnTo>
                  <a:pt x="0" y="234"/>
                </a:lnTo>
                <a:lnTo>
                  <a:pt x="0" y="395"/>
                </a:lnTo>
                <a:close/>
                <a:moveTo>
                  <a:pt x="19" y="253"/>
                </a:moveTo>
                <a:lnTo>
                  <a:pt x="71" y="253"/>
                </a:lnTo>
                <a:lnTo>
                  <a:pt x="71" y="376"/>
                </a:lnTo>
                <a:lnTo>
                  <a:pt x="19" y="376"/>
                </a:lnTo>
                <a:lnTo>
                  <a:pt x="19" y="253"/>
                </a:lnTo>
                <a:close/>
                <a:moveTo>
                  <a:pt x="128" y="395"/>
                </a:moveTo>
                <a:lnTo>
                  <a:pt x="218" y="395"/>
                </a:lnTo>
                <a:lnTo>
                  <a:pt x="218" y="87"/>
                </a:lnTo>
                <a:lnTo>
                  <a:pt x="128" y="87"/>
                </a:lnTo>
                <a:lnTo>
                  <a:pt x="128" y="395"/>
                </a:lnTo>
                <a:close/>
                <a:moveTo>
                  <a:pt x="147" y="106"/>
                </a:moveTo>
                <a:lnTo>
                  <a:pt x="199" y="106"/>
                </a:lnTo>
                <a:lnTo>
                  <a:pt x="199" y="376"/>
                </a:lnTo>
                <a:lnTo>
                  <a:pt x="147" y="376"/>
                </a:lnTo>
                <a:lnTo>
                  <a:pt x="147" y="106"/>
                </a:lnTo>
                <a:close/>
                <a:moveTo>
                  <a:pt x="383" y="156"/>
                </a:moveTo>
                <a:lnTo>
                  <a:pt x="383" y="395"/>
                </a:lnTo>
                <a:lnTo>
                  <a:pt x="471" y="395"/>
                </a:lnTo>
                <a:lnTo>
                  <a:pt x="471" y="156"/>
                </a:lnTo>
                <a:lnTo>
                  <a:pt x="383" y="156"/>
                </a:lnTo>
                <a:close/>
                <a:moveTo>
                  <a:pt x="452" y="376"/>
                </a:moveTo>
                <a:lnTo>
                  <a:pt x="402" y="376"/>
                </a:lnTo>
                <a:lnTo>
                  <a:pt x="402" y="175"/>
                </a:lnTo>
                <a:lnTo>
                  <a:pt x="452" y="175"/>
                </a:lnTo>
                <a:lnTo>
                  <a:pt x="452" y="376"/>
                </a:lnTo>
                <a:close/>
                <a:moveTo>
                  <a:pt x="256" y="395"/>
                </a:moveTo>
                <a:lnTo>
                  <a:pt x="346" y="395"/>
                </a:lnTo>
                <a:lnTo>
                  <a:pt x="346" y="0"/>
                </a:lnTo>
                <a:lnTo>
                  <a:pt x="256" y="0"/>
                </a:lnTo>
                <a:lnTo>
                  <a:pt x="256" y="395"/>
                </a:lnTo>
                <a:close/>
                <a:moveTo>
                  <a:pt x="275" y="19"/>
                </a:moveTo>
                <a:lnTo>
                  <a:pt x="327" y="19"/>
                </a:lnTo>
                <a:lnTo>
                  <a:pt x="327" y="376"/>
                </a:lnTo>
                <a:lnTo>
                  <a:pt x="275" y="376"/>
                </a:lnTo>
                <a:lnTo>
                  <a:pt x="275" y="19"/>
                </a:lnTo>
                <a:close/>
              </a:path>
            </a:pathLst>
          </a:custGeom>
          <a:solidFill>
            <a:srgbClr val="006F68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 dirty="0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4CDFE350-681F-5761-813D-F945C7ECAAC4}"/>
              </a:ext>
            </a:extLst>
          </p:cNvPr>
          <p:cNvGrpSpPr/>
          <p:nvPr/>
        </p:nvGrpSpPr>
        <p:grpSpPr>
          <a:xfrm>
            <a:off x="701139" y="1257540"/>
            <a:ext cx="651233" cy="969795"/>
            <a:chOff x="655896" y="1311810"/>
            <a:chExt cx="614789" cy="915525"/>
          </a:xfrm>
        </p:grpSpPr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739B0B85-F20D-D0DB-235A-7D047D367F3B}"/>
                </a:ext>
              </a:extLst>
            </p:cNvPr>
            <p:cNvSpPr/>
            <p:nvPr/>
          </p:nvSpPr>
          <p:spPr bwMode="auto">
            <a:xfrm>
              <a:off x="738016" y="1393930"/>
              <a:ext cx="450550" cy="44944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3B6411A7-A68A-1430-C64C-DF3B79313917}"/>
                </a:ext>
              </a:extLst>
            </p:cNvPr>
            <p:cNvSpPr/>
            <p:nvPr/>
          </p:nvSpPr>
          <p:spPr bwMode="auto">
            <a:xfrm>
              <a:off x="887830" y="2096387"/>
              <a:ext cx="150923" cy="13094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93410CB8-E9F8-5647-E6F7-B1B9982F3B7B}"/>
                </a:ext>
              </a:extLst>
            </p:cNvPr>
            <p:cNvSpPr/>
            <p:nvPr/>
          </p:nvSpPr>
          <p:spPr bwMode="auto">
            <a:xfrm>
              <a:off x="851209" y="2018706"/>
              <a:ext cx="224165" cy="193092"/>
            </a:xfrm>
            <a:prstGeom prst="rect">
              <a:avLst/>
            </a:prstGeom>
            <a:solidFill>
              <a:srgbClr val="00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21A91D61-527A-2269-83D7-9D7AAAE93ECC}"/>
                </a:ext>
              </a:extLst>
            </p:cNvPr>
            <p:cNvSpPr/>
            <p:nvPr/>
          </p:nvSpPr>
          <p:spPr bwMode="auto">
            <a:xfrm>
              <a:off x="813478" y="2160751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50F3FF53-A018-7F77-942C-904AECD970B7}"/>
                </a:ext>
              </a:extLst>
            </p:cNvPr>
            <p:cNvSpPr/>
            <p:nvPr/>
          </p:nvSpPr>
          <p:spPr bwMode="auto">
            <a:xfrm>
              <a:off x="813478" y="2110813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dirty="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7A4EC528-E49C-A569-424A-0A084CEA00C4}"/>
                </a:ext>
              </a:extLst>
            </p:cNvPr>
            <p:cNvSpPr/>
            <p:nvPr/>
          </p:nvSpPr>
          <p:spPr bwMode="auto">
            <a:xfrm>
              <a:off x="813478" y="2060876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9B8E8968-12EB-8F0C-EFC8-96F9FA2EF7A2}"/>
                </a:ext>
              </a:extLst>
            </p:cNvPr>
            <p:cNvSpPr/>
            <p:nvPr/>
          </p:nvSpPr>
          <p:spPr bwMode="auto">
            <a:xfrm>
              <a:off x="813478" y="2010938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74A7971E-E75B-1B4B-A7F7-8F276806FF5E}"/>
                </a:ext>
              </a:extLst>
            </p:cNvPr>
            <p:cNvSpPr/>
            <p:nvPr/>
          </p:nvSpPr>
          <p:spPr bwMode="auto">
            <a:xfrm>
              <a:off x="937767" y="1544853"/>
              <a:ext cx="51048" cy="49938"/>
            </a:xfrm>
            <a:custGeom>
              <a:avLst/>
              <a:gdLst>
                <a:gd name="T0" fmla="*/ 0 w 46"/>
                <a:gd name="T1" fmla="*/ 45 h 45"/>
                <a:gd name="T2" fmla="*/ 46 w 46"/>
                <a:gd name="T3" fmla="*/ 45 h 45"/>
                <a:gd name="T4" fmla="*/ 23 w 46"/>
                <a:gd name="T5" fmla="*/ 0 h 45"/>
                <a:gd name="T6" fmla="*/ 0 w 46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5">
                  <a:moveTo>
                    <a:pt x="0" y="45"/>
                  </a:moveTo>
                  <a:lnTo>
                    <a:pt x="46" y="45"/>
                  </a:lnTo>
                  <a:lnTo>
                    <a:pt x="23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7E2BC206-FC79-C137-9E9A-E6C25A0B6195}"/>
                </a:ext>
              </a:extLst>
            </p:cNvPr>
            <p:cNvSpPr/>
            <p:nvPr/>
          </p:nvSpPr>
          <p:spPr bwMode="auto">
            <a:xfrm>
              <a:off x="655896" y="1311810"/>
              <a:ext cx="614789" cy="706896"/>
            </a:xfrm>
            <a:custGeom>
              <a:avLst/>
              <a:gdLst>
                <a:gd name="T0" fmla="*/ 564 w 788"/>
                <a:gd name="T1" fmla="*/ 906 h 906"/>
                <a:gd name="T2" fmla="*/ 544 w 788"/>
                <a:gd name="T3" fmla="*/ 906 h 906"/>
                <a:gd name="T4" fmla="*/ 653 w 788"/>
                <a:gd name="T5" fmla="*/ 662 h 906"/>
                <a:gd name="T6" fmla="*/ 768 w 788"/>
                <a:gd name="T7" fmla="*/ 394 h 906"/>
                <a:gd name="T8" fmla="*/ 394 w 788"/>
                <a:gd name="T9" fmla="*/ 20 h 906"/>
                <a:gd name="T10" fmla="*/ 20 w 788"/>
                <a:gd name="T11" fmla="*/ 394 h 906"/>
                <a:gd name="T12" fmla="*/ 135 w 788"/>
                <a:gd name="T13" fmla="*/ 662 h 906"/>
                <a:gd name="T14" fmla="*/ 244 w 788"/>
                <a:gd name="T15" fmla="*/ 906 h 906"/>
                <a:gd name="T16" fmla="*/ 224 w 788"/>
                <a:gd name="T17" fmla="*/ 906 h 906"/>
                <a:gd name="T18" fmla="*/ 120 w 788"/>
                <a:gd name="T19" fmla="*/ 675 h 906"/>
                <a:gd name="T20" fmla="*/ 0 w 788"/>
                <a:gd name="T21" fmla="*/ 394 h 906"/>
                <a:gd name="T22" fmla="*/ 394 w 788"/>
                <a:gd name="T23" fmla="*/ 0 h 906"/>
                <a:gd name="T24" fmla="*/ 788 w 788"/>
                <a:gd name="T25" fmla="*/ 394 h 906"/>
                <a:gd name="T26" fmla="*/ 668 w 788"/>
                <a:gd name="T27" fmla="*/ 675 h 906"/>
                <a:gd name="T28" fmla="*/ 564 w 788"/>
                <a:gd name="T29" fmla="*/ 906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8" h="906">
                  <a:moveTo>
                    <a:pt x="564" y="906"/>
                  </a:moveTo>
                  <a:cubicBezTo>
                    <a:pt x="544" y="906"/>
                    <a:pt x="544" y="906"/>
                    <a:pt x="544" y="906"/>
                  </a:cubicBezTo>
                  <a:cubicBezTo>
                    <a:pt x="544" y="794"/>
                    <a:pt x="599" y="727"/>
                    <a:pt x="653" y="662"/>
                  </a:cubicBezTo>
                  <a:cubicBezTo>
                    <a:pt x="709" y="594"/>
                    <a:pt x="768" y="523"/>
                    <a:pt x="768" y="394"/>
                  </a:cubicBezTo>
                  <a:cubicBezTo>
                    <a:pt x="768" y="188"/>
                    <a:pt x="600" y="20"/>
                    <a:pt x="394" y="20"/>
                  </a:cubicBezTo>
                  <a:cubicBezTo>
                    <a:pt x="188" y="20"/>
                    <a:pt x="20" y="188"/>
                    <a:pt x="20" y="394"/>
                  </a:cubicBezTo>
                  <a:cubicBezTo>
                    <a:pt x="20" y="523"/>
                    <a:pt x="79" y="594"/>
                    <a:pt x="135" y="662"/>
                  </a:cubicBezTo>
                  <a:cubicBezTo>
                    <a:pt x="189" y="727"/>
                    <a:pt x="244" y="794"/>
                    <a:pt x="244" y="906"/>
                  </a:cubicBezTo>
                  <a:cubicBezTo>
                    <a:pt x="224" y="906"/>
                    <a:pt x="224" y="906"/>
                    <a:pt x="224" y="906"/>
                  </a:cubicBezTo>
                  <a:cubicBezTo>
                    <a:pt x="224" y="801"/>
                    <a:pt x="173" y="740"/>
                    <a:pt x="120" y="675"/>
                  </a:cubicBezTo>
                  <a:cubicBezTo>
                    <a:pt x="61" y="604"/>
                    <a:pt x="0" y="530"/>
                    <a:pt x="0" y="394"/>
                  </a:cubicBezTo>
                  <a:cubicBezTo>
                    <a:pt x="0" y="177"/>
                    <a:pt x="177" y="0"/>
                    <a:pt x="394" y="0"/>
                  </a:cubicBezTo>
                  <a:cubicBezTo>
                    <a:pt x="611" y="0"/>
                    <a:pt x="788" y="177"/>
                    <a:pt x="788" y="394"/>
                  </a:cubicBezTo>
                  <a:cubicBezTo>
                    <a:pt x="788" y="530"/>
                    <a:pt x="727" y="604"/>
                    <a:pt x="668" y="675"/>
                  </a:cubicBezTo>
                  <a:cubicBezTo>
                    <a:pt x="615" y="740"/>
                    <a:pt x="564" y="801"/>
                    <a:pt x="564" y="90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CF945337-0542-1898-D13B-A483686F129C}"/>
                </a:ext>
              </a:extLst>
            </p:cNvPr>
            <p:cNvSpPr/>
            <p:nvPr/>
          </p:nvSpPr>
          <p:spPr bwMode="auto">
            <a:xfrm>
              <a:off x="937767" y="1585913"/>
              <a:ext cx="51048" cy="1664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792F9592-C315-C0CA-B4B0-F6840D0ABD9E}"/>
                </a:ext>
              </a:extLst>
            </p:cNvPr>
            <p:cNvSpPr/>
            <p:nvPr/>
          </p:nvSpPr>
          <p:spPr bwMode="auto">
            <a:xfrm>
              <a:off x="901147" y="1661374"/>
              <a:ext cx="124289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DFBD7AF8-4237-70D8-87CB-9A8D113877E7}"/>
                </a:ext>
              </a:extLst>
            </p:cNvPr>
            <p:cNvSpPr/>
            <p:nvPr/>
          </p:nvSpPr>
          <p:spPr bwMode="auto">
            <a:xfrm>
              <a:off x="934438" y="1669142"/>
              <a:ext cx="15536" cy="3495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2C14FD75-A878-6AD9-F900-EF7E45EAF8F4}"/>
                </a:ext>
              </a:extLst>
            </p:cNvPr>
            <p:cNvSpPr/>
            <p:nvPr/>
          </p:nvSpPr>
          <p:spPr bwMode="auto">
            <a:xfrm>
              <a:off x="976608" y="1669142"/>
              <a:ext cx="15536" cy="3495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A9DFCBE5-7F1B-5465-3F81-066D524A5F3E}"/>
                </a:ext>
              </a:extLst>
            </p:cNvPr>
            <p:cNvSpPr/>
            <p:nvPr/>
          </p:nvSpPr>
          <p:spPr bwMode="auto">
            <a:xfrm>
              <a:off x="893378" y="1527097"/>
              <a:ext cx="139826" cy="491609"/>
            </a:xfrm>
            <a:custGeom>
              <a:avLst/>
              <a:gdLst>
                <a:gd name="T0" fmla="*/ 126 w 126"/>
                <a:gd name="T1" fmla="*/ 443 h 443"/>
                <a:gd name="T2" fmla="*/ 112 w 126"/>
                <a:gd name="T3" fmla="*/ 443 h 443"/>
                <a:gd name="T4" fmla="*/ 112 w 126"/>
                <a:gd name="T5" fmla="*/ 129 h 443"/>
                <a:gd name="T6" fmla="*/ 63 w 126"/>
                <a:gd name="T7" fmla="*/ 31 h 443"/>
                <a:gd name="T8" fmla="*/ 14 w 126"/>
                <a:gd name="T9" fmla="*/ 129 h 443"/>
                <a:gd name="T10" fmla="*/ 14 w 126"/>
                <a:gd name="T11" fmla="*/ 443 h 443"/>
                <a:gd name="T12" fmla="*/ 0 w 126"/>
                <a:gd name="T13" fmla="*/ 443 h 443"/>
                <a:gd name="T14" fmla="*/ 0 w 126"/>
                <a:gd name="T15" fmla="*/ 127 h 443"/>
                <a:gd name="T16" fmla="*/ 63 w 126"/>
                <a:gd name="T17" fmla="*/ 0 h 443"/>
                <a:gd name="T18" fmla="*/ 126 w 126"/>
                <a:gd name="T19" fmla="*/ 127 h 443"/>
                <a:gd name="T20" fmla="*/ 126 w 126"/>
                <a:gd name="T2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443">
                  <a:moveTo>
                    <a:pt x="126" y="443"/>
                  </a:moveTo>
                  <a:lnTo>
                    <a:pt x="112" y="443"/>
                  </a:lnTo>
                  <a:lnTo>
                    <a:pt x="112" y="129"/>
                  </a:lnTo>
                  <a:lnTo>
                    <a:pt x="63" y="31"/>
                  </a:lnTo>
                  <a:lnTo>
                    <a:pt x="14" y="129"/>
                  </a:lnTo>
                  <a:lnTo>
                    <a:pt x="14" y="443"/>
                  </a:lnTo>
                  <a:lnTo>
                    <a:pt x="0" y="443"/>
                  </a:lnTo>
                  <a:lnTo>
                    <a:pt x="0" y="127"/>
                  </a:lnTo>
                  <a:lnTo>
                    <a:pt x="63" y="0"/>
                  </a:lnTo>
                  <a:lnTo>
                    <a:pt x="126" y="127"/>
                  </a:lnTo>
                  <a:lnTo>
                    <a:pt x="126" y="44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7299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87AA782-7166-43F9-962E-E8A84B1934A0}"/>
              </a:ext>
            </a:extLst>
          </p:cNvPr>
          <p:cNvSpPr txBox="1"/>
          <p:nvPr/>
        </p:nvSpPr>
        <p:spPr>
          <a:xfrm>
            <a:off x="515437" y="2105561"/>
            <a:ext cx="254589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spc="300" dirty="0"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05</a:t>
            </a:r>
            <a:endParaRPr lang="zh-CN" altLang="en-US" sz="16600" spc="300" dirty="0">
              <a:gradFill>
                <a:gsLst>
                  <a:gs pos="0">
                    <a:srgbClr val="006F68"/>
                  </a:gs>
                  <a:gs pos="90000">
                    <a:srgbClr val="006F68">
                      <a:alpha val="0"/>
                    </a:srgbClr>
                  </a:gs>
                </a:gsLst>
                <a:lin ang="54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46537D-7E47-4B9F-B532-AD200E213B24}"/>
              </a:ext>
            </a:extLst>
          </p:cNvPr>
          <p:cNvSpPr txBox="1"/>
          <p:nvPr/>
        </p:nvSpPr>
        <p:spPr>
          <a:xfrm>
            <a:off x="4607392" y="2303895"/>
            <a:ext cx="379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300" dirty="0">
                <a:solidFill>
                  <a:schemeClr val="tx2">
                    <a:lumMod val="50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参考文献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B6F541E-B87E-4A95-B60E-7035BF308E17}"/>
              </a:ext>
            </a:extLst>
          </p:cNvPr>
          <p:cNvCxnSpPr/>
          <p:nvPr/>
        </p:nvCxnSpPr>
        <p:spPr>
          <a:xfrm>
            <a:off x="3785505" y="2143125"/>
            <a:ext cx="0" cy="25717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4F12246C-75E2-4D58-B0D6-1A4AE1F1978B}"/>
              </a:ext>
            </a:extLst>
          </p:cNvPr>
          <p:cNvSpPr/>
          <p:nvPr/>
        </p:nvSpPr>
        <p:spPr>
          <a:xfrm>
            <a:off x="4736302" y="3432579"/>
            <a:ext cx="720000" cy="1016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E414B75-D140-4E03-B375-68221EAF31A8}"/>
              </a:ext>
            </a:extLst>
          </p:cNvPr>
          <p:cNvGrpSpPr/>
          <p:nvPr/>
        </p:nvGrpSpPr>
        <p:grpSpPr>
          <a:xfrm>
            <a:off x="10433217" y="6126091"/>
            <a:ext cx="1052655" cy="108000"/>
            <a:chOff x="10703381" y="6126091"/>
            <a:chExt cx="1052655" cy="10800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F74E0525-26E5-4FB4-B7CA-7CD73815E2D5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solidFill>
              <a:srgbClr val="006F68"/>
            </a:solidFill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24BCF10B-2D83-4819-817B-BAA65A9EDDBB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A975992-8959-442A-AAC2-9788D0960105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09E7360-1DB3-4405-A41E-1E01C2FA1674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40227298-2E0D-A208-132A-30F15BBC25C4}"/>
                </a:ext>
              </a:extLst>
            </p:cNvPr>
            <p:cNvSpPr/>
            <p:nvPr/>
          </p:nvSpPr>
          <p:spPr>
            <a:xfrm>
              <a:off x="11648036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9E8DF5CC-C07C-6BCE-68CE-9691C47A1741}"/>
              </a:ext>
            </a:extLst>
          </p:cNvPr>
          <p:cNvSpPr/>
          <p:nvPr/>
        </p:nvSpPr>
        <p:spPr>
          <a:xfrm>
            <a:off x="4607392" y="3647200"/>
            <a:ext cx="6406152" cy="758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上海师范大学是上海市重点建设高校，是一所以文科见长并具教师教育特色的文、理、工、艺等学科协调发展的综合性大学。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9149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  <a:endParaRPr lang="zh-CN" altLang="en-US" dirty="0"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637ED891-0BAE-2676-4510-888D459F01C9}"/>
              </a:ext>
            </a:extLst>
          </p:cNvPr>
          <p:cNvSpPr/>
          <p:nvPr/>
        </p:nvSpPr>
        <p:spPr>
          <a:xfrm rot="-5400000">
            <a:off x="836609" y="2611150"/>
            <a:ext cx="1620000" cy="1620000"/>
          </a:xfrm>
          <a:prstGeom prst="ellipse">
            <a:avLst/>
          </a:prstGeom>
          <a:noFill/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49175217-39FE-8356-BFB1-8578E619E043}"/>
              </a:ext>
            </a:extLst>
          </p:cNvPr>
          <p:cNvSpPr/>
          <p:nvPr/>
        </p:nvSpPr>
        <p:spPr>
          <a:xfrm rot="-5400000">
            <a:off x="3074179" y="2611150"/>
            <a:ext cx="1620000" cy="1620000"/>
          </a:xfrm>
          <a:prstGeom prst="ellipse">
            <a:avLst/>
          </a:prstGeom>
          <a:solidFill>
            <a:srgbClr val="006F68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4073A4E5-0318-E4F3-97D9-D9231A409E11}"/>
              </a:ext>
            </a:extLst>
          </p:cNvPr>
          <p:cNvSpPr/>
          <p:nvPr/>
        </p:nvSpPr>
        <p:spPr>
          <a:xfrm rot="-5400000">
            <a:off x="5311750" y="2611150"/>
            <a:ext cx="1620000" cy="1620000"/>
          </a:xfrm>
          <a:prstGeom prst="ellipse">
            <a:avLst/>
          </a:prstGeom>
          <a:noFill/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6424DD7-9215-DFB6-E93D-8792E2E1A285}"/>
              </a:ext>
            </a:extLst>
          </p:cNvPr>
          <p:cNvSpPr/>
          <p:nvPr/>
        </p:nvSpPr>
        <p:spPr>
          <a:xfrm rot="-5400000">
            <a:off x="7549321" y="2611150"/>
            <a:ext cx="1620000" cy="1620000"/>
          </a:xfrm>
          <a:prstGeom prst="ellipse">
            <a:avLst/>
          </a:prstGeom>
          <a:solidFill>
            <a:srgbClr val="006F68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4B6CD27A-2B9F-8DF8-BBD6-744196736EF2}"/>
              </a:ext>
            </a:extLst>
          </p:cNvPr>
          <p:cNvSpPr/>
          <p:nvPr/>
        </p:nvSpPr>
        <p:spPr>
          <a:xfrm rot="-5400000">
            <a:off x="9786891" y="2611150"/>
            <a:ext cx="1620000" cy="1620000"/>
          </a:xfrm>
          <a:prstGeom prst="ellipse">
            <a:avLst/>
          </a:prstGeom>
          <a:noFill/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8F287BD6-561A-025B-F7F9-0444FC1BD6EA}"/>
              </a:ext>
            </a:extLst>
          </p:cNvPr>
          <p:cNvSpPr/>
          <p:nvPr/>
        </p:nvSpPr>
        <p:spPr>
          <a:xfrm>
            <a:off x="1415535" y="3190075"/>
            <a:ext cx="462149" cy="462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98183"/>
                </a:moveTo>
                <a:cubicBezTo>
                  <a:pt x="114544" y="101194"/>
                  <a:pt x="112100" y="103638"/>
                  <a:pt x="109088" y="103638"/>
                </a:cubicBezTo>
                <a:lnTo>
                  <a:pt x="10911" y="103638"/>
                </a:lnTo>
                <a:cubicBezTo>
                  <a:pt x="7900" y="103638"/>
                  <a:pt x="5455" y="101194"/>
                  <a:pt x="5455" y="98183"/>
                </a:cubicBezTo>
                <a:lnTo>
                  <a:pt x="5455" y="32727"/>
                </a:lnTo>
                <a:cubicBezTo>
                  <a:pt x="5455" y="29716"/>
                  <a:pt x="7900" y="27272"/>
                  <a:pt x="10911" y="27272"/>
                </a:cubicBezTo>
                <a:lnTo>
                  <a:pt x="109088" y="27272"/>
                </a:lnTo>
                <a:cubicBezTo>
                  <a:pt x="112100" y="27272"/>
                  <a:pt x="114544" y="29716"/>
                  <a:pt x="114544" y="32727"/>
                </a:cubicBezTo>
                <a:cubicBezTo>
                  <a:pt x="114544" y="32727"/>
                  <a:pt x="114544" y="98183"/>
                  <a:pt x="114544" y="98183"/>
                </a:cubicBezTo>
                <a:close/>
                <a:moveTo>
                  <a:pt x="109088" y="21816"/>
                </a:moveTo>
                <a:lnTo>
                  <a:pt x="69311" y="21816"/>
                </a:lnTo>
                <a:lnTo>
                  <a:pt x="80422" y="10705"/>
                </a:lnTo>
                <a:cubicBezTo>
                  <a:pt x="80872" y="10827"/>
                  <a:pt x="81333" y="10911"/>
                  <a:pt x="81816" y="10911"/>
                </a:cubicBezTo>
                <a:cubicBezTo>
                  <a:pt x="84827" y="10911"/>
                  <a:pt x="87272" y="8466"/>
                  <a:pt x="87272" y="5455"/>
                </a:cubicBezTo>
                <a:cubicBezTo>
                  <a:pt x="87272" y="2444"/>
                  <a:pt x="84827" y="0"/>
                  <a:pt x="81816" y="0"/>
                </a:cubicBezTo>
                <a:cubicBezTo>
                  <a:pt x="78805" y="0"/>
                  <a:pt x="76361" y="2444"/>
                  <a:pt x="76361" y="5455"/>
                </a:cubicBezTo>
                <a:cubicBezTo>
                  <a:pt x="76361" y="5938"/>
                  <a:pt x="76450" y="6405"/>
                  <a:pt x="76566" y="6850"/>
                </a:cubicBezTo>
                <a:lnTo>
                  <a:pt x="61600" y="21816"/>
                </a:lnTo>
                <a:lnTo>
                  <a:pt x="58405" y="21816"/>
                </a:lnTo>
                <a:lnTo>
                  <a:pt x="43433" y="6850"/>
                </a:lnTo>
                <a:cubicBezTo>
                  <a:pt x="43550" y="6405"/>
                  <a:pt x="43638" y="5938"/>
                  <a:pt x="43638" y="5455"/>
                </a:cubicBezTo>
                <a:cubicBezTo>
                  <a:pt x="43638" y="2444"/>
                  <a:pt x="41194" y="0"/>
                  <a:pt x="38183" y="0"/>
                </a:cubicBezTo>
                <a:cubicBezTo>
                  <a:pt x="35172" y="0"/>
                  <a:pt x="32727" y="2444"/>
                  <a:pt x="32727" y="5455"/>
                </a:cubicBezTo>
                <a:cubicBezTo>
                  <a:pt x="32727" y="8466"/>
                  <a:pt x="35172" y="10911"/>
                  <a:pt x="38183" y="10911"/>
                </a:cubicBezTo>
                <a:cubicBezTo>
                  <a:pt x="38666" y="10911"/>
                  <a:pt x="39127" y="10827"/>
                  <a:pt x="39577" y="10705"/>
                </a:cubicBezTo>
                <a:lnTo>
                  <a:pt x="50688" y="21816"/>
                </a:lnTo>
                <a:lnTo>
                  <a:pt x="10911" y="21816"/>
                </a:lnTo>
                <a:cubicBezTo>
                  <a:pt x="4883" y="21816"/>
                  <a:pt x="0" y="26700"/>
                  <a:pt x="0" y="32727"/>
                </a:cubicBezTo>
                <a:lnTo>
                  <a:pt x="0" y="98183"/>
                </a:lnTo>
                <a:cubicBezTo>
                  <a:pt x="0" y="104205"/>
                  <a:pt x="4883" y="109094"/>
                  <a:pt x="10911" y="109094"/>
                </a:cubicBezTo>
                <a:lnTo>
                  <a:pt x="21816" y="109094"/>
                </a:lnTo>
                <a:lnTo>
                  <a:pt x="21816" y="117272"/>
                </a:lnTo>
                <a:cubicBezTo>
                  <a:pt x="21816" y="118783"/>
                  <a:pt x="23038" y="120000"/>
                  <a:pt x="24544" y="120000"/>
                </a:cubicBezTo>
                <a:cubicBezTo>
                  <a:pt x="26050" y="120000"/>
                  <a:pt x="27272" y="118783"/>
                  <a:pt x="27272" y="117272"/>
                </a:cubicBezTo>
                <a:lnTo>
                  <a:pt x="27272" y="114544"/>
                </a:lnTo>
                <a:lnTo>
                  <a:pt x="92727" y="114544"/>
                </a:lnTo>
                <a:lnTo>
                  <a:pt x="92727" y="117272"/>
                </a:lnTo>
                <a:cubicBezTo>
                  <a:pt x="92727" y="118783"/>
                  <a:pt x="93950" y="120000"/>
                  <a:pt x="95455" y="120000"/>
                </a:cubicBezTo>
                <a:cubicBezTo>
                  <a:pt x="96961" y="120000"/>
                  <a:pt x="98183" y="118783"/>
                  <a:pt x="98183" y="117272"/>
                </a:cubicBezTo>
                <a:lnTo>
                  <a:pt x="98183" y="109094"/>
                </a:lnTo>
                <a:lnTo>
                  <a:pt x="109088" y="109094"/>
                </a:lnTo>
                <a:cubicBezTo>
                  <a:pt x="115116" y="109094"/>
                  <a:pt x="120000" y="104205"/>
                  <a:pt x="120000" y="98183"/>
                </a:cubicBezTo>
                <a:lnTo>
                  <a:pt x="120000" y="32727"/>
                </a:lnTo>
                <a:cubicBezTo>
                  <a:pt x="120000" y="26700"/>
                  <a:pt x="115116" y="21816"/>
                  <a:pt x="109088" y="21816"/>
                </a:cubicBezTo>
              </a:path>
            </a:pathLst>
          </a:custGeom>
          <a:solidFill>
            <a:srgbClr val="006F68"/>
          </a:solidFill>
          <a:ln>
            <a:solidFill>
              <a:srgbClr val="006F68"/>
            </a:solidFill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id="{2AA132E6-319F-870C-E467-EB413F26170C}"/>
              </a:ext>
            </a:extLst>
          </p:cNvPr>
          <p:cNvSpPr/>
          <p:nvPr/>
        </p:nvSpPr>
        <p:spPr>
          <a:xfrm>
            <a:off x="3653104" y="3295109"/>
            <a:ext cx="462149" cy="2520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88" y="100000"/>
                </a:moveTo>
                <a:cubicBezTo>
                  <a:pt x="109088" y="105527"/>
                  <a:pt x="106644" y="110000"/>
                  <a:pt x="103638" y="110000"/>
                </a:cubicBezTo>
                <a:lnTo>
                  <a:pt x="10911" y="110000"/>
                </a:lnTo>
                <a:cubicBezTo>
                  <a:pt x="7900" y="110000"/>
                  <a:pt x="5455" y="105527"/>
                  <a:pt x="5455" y="100000"/>
                </a:cubicBezTo>
                <a:lnTo>
                  <a:pt x="5455" y="20000"/>
                </a:lnTo>
                <a:cubicBezTo>
                  <a:pt x="5455" y="14483"/>
                  <a:pt x="7900" y="10000"/>
                  <a:pt x="10911" y="10000"/>
                </a:cubicBezTo>
                <a:lnTo>
                  <a:pt x="103638" y="10000"/>
                </a:lnTo>
                <a:cubicBezTo>
                  <a:pt x="106644" y="10000"/>
                  <a:pt x="109088" y="14483"/>
                  <a:pt x="109088" y="20000"/>
                </a:cubicBezTo>
                <a:cubicBezTo>
                  <a:pt x="109088" y="20000"/>
                  <a:pt x="109088" y="100000"/>
                  <a:pt x="109088" y="100000"/>
                </a:cubicBezTo>
                <a:close/>
                <a:moveTo>
                  <a:pt x="114544" y="40000"/>
                </a:moveTo>
                <a:lnTo>
                  <a:pt x="114544" y="20000"/>
                </a:lnTo>
                <a:cubicBezTo>
                  <a:pt x="114544" y="8955"/>
                  <a:pt x="109661" y="0"/>
                  <a:pt x="103638" y="0"/>
                </a:cubicBezTo>
                <a:lnTo>
                  <a:pt x="10911" y="0"/>
                </a:lnTo>
                <a:cubicBezTo>
                  <a:pt x="4883" y="0"/>
                  <a:pt x="0" y="8955"/>
                  <a:pt x="0" y="20000"/>
                </a:cubicBezTo>
                <a:lnTo>
                  <a:pt x="0" y="100000"/>
                </a:lnTo>
                <a:cubicBezTo>
                  <a:pt x="0" y="111050"/>
                  <a:pt x="4883" y="120000"/>
                  <a:pt x="10911" y="120000"/>
                </a:cubicBezTo>
                <a:lnTo>
                  <a:pt x="103638" y="120000"/>
                </a:lnTo>
                <a:cubicBezTo>
                  <a:pt x="109661" y="120000"/>
                  <a:pt x="114544" y="111050"/>
                  <a:pt x="114544" y="100000"/>
                </a:cubicBezTo>
                <a:lnTo>
                  <a:pt x="114544" y="80000"/>
                </a:lnTo>
                <a:cubicBezTo>
                  <a:pt x="117555" y="80000"/>
                  <a:pt x="120000" y="75527"/>
                  <a:pt x="120000" y="70000"/>
                </a:cubicBezTo>
                <a:lnTo>
                  <a:pt x="120000" y="50000"/>
                </a:lnTo>
                <a:cubicBezTo>
                  <a:pt x="120000" y="44483"/>
                  <a:pt x="117555" y="40000"/>
                  <a:pt x="114544" y="40000"/>
                </a:cubicBezTo>
                <a:moveTo>
                  <a:pt x="10911" y="100000"/>
                </a:moveTo>
                <a:lnTo>
                  <a:pt x="38183" y="100000"/>
                </a:lnTo>
                <a:lnTo>
                  <a:pt x="38183" y="20000"/>
                </a:lnTo>
                <a:lnTo>
                  <a:pt x="10911" y="20000"/>
                </a:lnTo>
                <a:cubicBezTo>
                  <a:pt x="10911" y="20000"/>
                  <a:pt x="10911" y="100000"/>
                  <a:pt x="10911" y="1000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CE0F5EF0-E4CF-9872-5573-DE467382546B}"/>
              </a:ext>
            </a:extLst>
          </p:cNvPr>
          <p:cNvSpPr/>
          <p:nvPr/>
        </p:nvSpPr>
        <p:spPr>
          <a:xfrm>
            <a:off x="5953696" y="3190075"/>
            <a:ext cx="336109" cy="462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500" y="111783"/>
                </a:moveTo>
                <a:cubicBezTo>
                  <a:pt x="82500" y="113294"/>
                  <a:pt x="80811" y="114511"/>
                  <a:pt x="78727" y="114511"/>
                </a:cubicBezTo>
                <a:cubicBezTo>
                  <a:pt x="77650" y="114511"/>
                  <a:pt x="76688" y="114177"/>
                  <a:pt x="76000" y="113650"/>
                </a:cubicBezTo>
                <a:lnTo>
                  <a:pt x="75983" y="113661"/>
                </a:lnTo>
                <a:lnTo>
                  <a:pt x="75000" y="113011"/>
                </a:lnTo>
                <a:lnTo>
                  <a:pt x="75000" y="6977"/>
                </a:lnTo>
                <a:lnTo>
                  <a:pt x="76100" y="6255"/>
                </a:lnTo>
                <a:lnTo>
                  <a:pt x="76111" y="6261"/>
                </a:lnTo>
                <a:cubicBezTo>
                  <a:pt x="76788" y="5788"/>
                  <a:pt x="77711" y="5483"/>
                  <a:pt x="78727" y="5483"/>
                </a:cubicBezTo>
                <a:cubicBezTo>
                  <a:pt x="80811" y="5483"/>
                  <a:pt x="82500" y="6711"/>
                  <a:pt x="82500" y="8216"/>
                </a:cubicBezTo>
                <a:cubicBezTo>
                  <a:pt x="82500" y="8216"/>
                  <a:pt x="82500" y="111783"/>
                  <a:pt x="82500" y="111783"/>
                </a:cubicBezTo>
                <a:close/>
                <a:moveTo>
                  <a:pt x="67500" y="108044"/>
                </a:moveTo>
                <a:lnTo>
                  <a:pt x="30000" y="83211"/>
                </a:lnTo>
                <a:lnTo>
                  <a:pt x="30000" y="36705"/>
                </a:lnTo>
                <a:lnTo>
                  <a:pt x="31677" y="35594"/>
                </a:lnTo>
                <a:lnTo>
                  <a:pt x="31661" y="35588"/>
                </a:lnTo>
                <a:lnTo>
                  <a:pt x="67500" y="11927"/>
                </a:lnTo>
                <a:cubicBezTo>
                  <a:pt x="67500" y="11927"/>
                  <a:pt x="67500" y="108044"/>
                  <a:pt x="67500" y="108044"/>
                </a:cubicBezTo>
                <a:close/>
                <a:moveTo>
                  <a:pt x="22500" y="81377"/>
                </a:moveTo>
                <a:cubicBezTo>
                  <a:pt x="13938" y="79355"/>
                  <a:pt x="7500" y="70555"/>
                  <a:pt x="7500" y="60000"/>
                </a:cubicBezTo>
                <a:cubicBezTo>
                  <a:pt x="7500" y="49444"/>
                  <a:pt x="13938" y="40638"/>
                  <a:pt x="22500" y="38622"/>
                </a:cubicBezTo>
                <a:cubicBezTo>
                  <a:pt x="22500" y="38622"/>
                  <a:pt x="22500" y="81377"/>
                  <a:pt x="22500" y="81377"/>
                </a:cubicBezTo>
                <a:close/>
                <a:moveTo>
                  <a:pt x="90044" y="8177"/>
                </a:moveTo>
                <a:cubicBezTo>
                  <a:pt x="90044" y="3655"/>
                  <a:pt x="84983" y="0"/>
                  <a:pt x="78744" y="0"/>
                </a:cubicBezTo>
                <a:cubicBezTo>
                  <a:pt x="75550" y="0"/>
                  <a:pt x="72683" y="966"/>
                  <a:pt x="70627" y="2505"/>
                </a:cubicBezTo>
                <a:lnTo>
                  <a:pt x="24755" y="32805"/>
                </a:lnTo>
                <a:cubicBezTo>
                  <a:pt x="10955" y="33611"/>
                  <a:pt x="0" y="45461"/>
                  <a:pt x="0" y="60000"/>
                </a:cubicBezTo>
                <a:cubicBezTo>
                  <a:pt x="0" y="74583"/>
                  <a:pt x="11027" y="86461"/>
                  <a:pt x="24894" y="87200"/>
                </a:cubicBezTo>
                <a:lnTo>
                  <a:pt x="70627" y="117488"/>
                </a:lnTo>
                <a:cubicBezTo>
                  <a:pt x="72683" y="119033"/>
                  <a:pt x="75550" y="120000"/>
                  <a:pt x="78744" y="120000"/>
                </a:cubicBezTo>
                <a:cubicBezTo>
                  <a:pt x="84983" y="120000"/>
                  <a:pt x="90044" y="116338"/>
                  <a:pt x="90044" y="111827"/>
                </a:cubicBezTo>
                <a:cubicBezTo>
                  <a:pt x="90044" y="111722"/>
                  <a:pt x="90005" y="111622"/>
                  <a:pt x="90000" y="111516"/>
                </a:cubicBezTo>
                <a:lnTo>
                  <a:pt x="90000" y="8483"/>
                </a:lnTo>
                <a:cubicBezTo>
                  <a:pt x="90005" y="8377"/>
                  <a:pt x="90044" y="8277"/>
                  <a:pt x="90044" y="8177"/>
                </a:cubicBezTo>
                <a:moveTo>
                  <a:pt x="101250" y="43638"/>
                </a:moveTo>
                <a:cubicBezTo>
                  <a:pt x="99177" y="43638"/>
                  <a:pt x="97500" y="44855"/>
                  <a:pt x="97500" y="46361"/>
                </a:cubicBezTo>
                <a:cubicBezTo>
                  <a:pt x="97500" y="47872"/>
                  <a:pt x="99177" y="49088"/>
                  <a:pt x="101250" y="49088"/>
                </a:cubicBezTo>
                <a:cubicBezTo>
                  <a:pt x="107466" y="49088"/>
                  <a:pt x="112500" y="53977"/>
                  <a:pt x="112500" y="60000"/>
                </a:cubicBezTo>
                <a:cubicBezTo>
                  <a:pt x="112500" y="66022"/>
                  <a:pt x="107466" y="70911"/>
                  <a:pt x="101250" y="70911"/>
                </a:cubicBezTo>
                <a:cubicBezTo>
                  <a:pt x="99177" y="70911"/>
                  <a:pt x="97500" y="72127"/>
                  <a:pt x="97500" y="73638"/>
                </a:cubicBezTo>
                <a:cubicBezTo>
                  <a:pt x="97500" y="75144"/>
                  <a:pt x="99177" y="76361"/>
                  <a:pt x="101250" y="76361"/>
                </a:cubicBezTo>
                <a:cubicBezTo>
                  <a:pt x="111605" y="76361"/>
                  <a:pt x="120000" y="69033"/>
                  <a:pt x="120000" y="60000"/>
                </a:cubicBezTo>
                <a:cubicBezTo>
                  <a:pt x="120000" y="50961"/>
                  <a:pt x="111605" y="43638"/>
                  <a:pt x="101250" y="43638"/>
                </a:cubicBezTo>
              </a:path>
            </a:pathLst>
          </a:custGeom>
          <a:solidFill>
            <a:srgbClr val="006F68"/>
          </a:solidFill>
          <a:ln>
            <a:solidFill>
              <a:srgbClr val="006F68"/>
            </a:solidFill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AA9D4384-869D-ECEF-6928-BAAC6AC34F92}"/>
              </a:ext>
            </a:extLst>
          </p:cNvPr>
          <p:cNvSpPr/>
          <p:nvPr/>
        </p:nvSpPr>
        <p:spPr>
          <a:xfrm>
            <a:off x="8128247" y="3232089"/>
            <a:ext cx="462149" cy="3781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00" y="113333"/>
                </a:moveTo>
                <a:lnTo>
                  <a:pt x="60000" y="75122"/>
                </a:lnTo>
                <a:lnTo>
                  <a:pt x="86794" y="113333"/>
                </a:lnTo>
                <a:cubicBezTo>
                  <a:pt x="86794" y="113333"/>
                  <a:pt x="33200" y="113333"/>
                  <a:pt x="33200" y="113333"/>
                </a:cubicBezTo>
                <a:close/>
                <a:moveTo>
                  <a:pt x="94794" y="114500"/>
                </a:moveTo>
                <a:lnTo>
                  <a:pt x="62066" y="67833"/>
                </a:lnTo>
                <a:lnTo>
                  <a:pt x="62044" y="67855"/>
                </a:lnTo>
                <a:cubicBezTo>
                  <a:pt x="61544" y="67144"/>
                  <a:pt x="60827" y="66666"/>
                  <a:pt x="60000" y="66666"/>
                </a:cubicBezTo>
                <a:cubicBezTo>
                  <a:pt x="59172" y="66666"/>
                  <a:pt x="58450" y="67144"/>
                  <a:pt x="57955" y="67855"/>
                </a:cubicBezTo>
                <a:lnTo>
                  <a:pt x="57927" y="67833"/>
                </a:lnTo>
                <a:lnTo>
                  <a:pt x="25200" y="114500"/>
                </a:lnTo>
                <a:lnTo>
                  <a:pt x="25222" y="114522"/>
                </a:lnTo>
                <a:cubicBezTo>
                  <a:pt x="24816" y="115105"/>
                  <a:pt x="24544" y="115838"/>
                  <a:pt x="24544" y="116666"/>
                </a:cubicBezTo>
                <a:cubicBezTo>
                  <a:pt x="24544" y="118511"/>
                  <a:pt x="25766" y="120000"/>
                  <a:pt x="27272" y="120000"/>
                </a:cubicBezTo>
                <a:lnTo>
                  <a:pt x="92727" y="120000"/>
                </a:lnTo>
                <a:cubicBezTo>
                  <a:pt x="94233" y="120000"/>
                  <a:pt x="95455" y="118511"/>
                  <a:pt x="95455" y="116666"/>
                </a:cubicBezTo>
                <a:cubicBezTo>
                  <a:pt x="95455" y="115838"/>
                  <a:pt x="95183" y="115105"/>
                  <a:pt x="94772" y="114522"/>
                </a:cubicBezTo>
                <a:cubicBezTo>
                  <a:pt x="94772" y="114522"/>
                  <a:pt x="94794" y="114500"/>
                  <a:pt x="94794" y="114500"/>
                </a:cubicBezTo>
                <a:close/>
                <a:moveTo>
                  <a:pt x="117272" y="0"/>
                </a:moveTo>
                <a:lnTo>
                  <a:pt x="2727" y="0"/>
                </a:lnTo>
                <a:cubicBezTo>
                  <a:pt x="1222" y="0"/>
                  <a:pt x="0" y="1494"/>
                  <a:pt x="0" y="3333"/>
                </a:cubicBezTo>
                <a:lnTo>
                  <a:pt x="0" y="96666"/>
                </a:lnTo>
                <a:cubicBezTo>
                  <a:pt x="0" y="98511"/>
                  <a:pt x="1222" y="100000"/>
                  <a:pt x="2727" y="100000"/>
                </a:cubicBezTo>
                <a:lnTo>
                  <a:pt x="24544" y="100000"/>
                </a:lnTo>
                <a:cubicBezTo>
                  <a:pt x="26050" y="100000"/>
                  <a:pt x="27272" y="98511"/>
                  <a:pt x="27272" y="96666"/>
                </a:cubicBezTo>
                <a:cubicBezTo>
                  <a:pt x="27272" y="94822"/>
                  <a:pt x="26050" y="93333"/>
                  <a:pt x="24544" y="93333"/>
                </a:cubicBezTo>
                <a:lnTo>
                  <a:pt x="5455" y="93333"/>
                </a:lnTo>
                <a:lnTo>
                  <a:pt x="5455" y="6666"/>
                </a:lnTo>
                <a:lnTo>
                  <a:pt x="114544" y="6666"/>
                </a:lnTo>
                <a:lnTo>
                  <a:pt x="114544" y="93333"/>
                </a:lnTo>
                <a:lnTo>
                  <a:pt x="95455" y="93333"/>
                </a:lnTo>
                <a:cubicBezTo>
                  <a:pt x="93950" y="93333"/>
                  <a:pt x="92727" y="94822"/>
                  <a:pt x="92727" y="96666"/>
                </a:cubicBezTo>
                <a:cubicBezTo>
                  <a:pt x="92727" y="98511"/>
                  <a:pt x="93950" y="100000"/>
                  <a:pt x="95455" y="100000"/>
                </a:cubicBezTo>
                <a:lnTo>
                  <a:pt x="117272" y="100000"/>
                </a:lnTo>
                <a:cubicBezTo>
                  <a:pt x="118777" y="100000"/>
                  <a:pt x="120000" y="98511"/>
                  <a:pt x="120000" y="96666"/>
                </a:cubicBezTo>
                <a:lnTo>
                  <a:pt x="120000" y="3333"/>
                </a:lnTo>
                <a:cubicBezTo>
                  <a:pt x="120000" y="1494"/>
                  <a:pt x="118777" y="0"/>
                  <a:pt x="11727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405B23F-2893-F48C-5E73-AAC5678A2AC5}"/>
              </a:ext>
            </a:extLst>
          </p:cNvPr>
          <p:cNvSpPr/>
          <p:nvPr/>
        </p:nvSpPr>
        <p:spPr>
          <a:xfrm>
            <a:off x="622067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CAAF59F-CB1F-E4A5-2A26-D54AE07D4D35}"/>
              </a:ext>
            </a:extLst>
          </p:cNvPr>
          <p:cNvSpPr/>
          <p:nvPr/>
        </p:nvSpPr>
        <p:spPr>
          <a:xfrm>
            <a:off x="985522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7112EC6F-7AE1-8ACF-33D8-8A5826D98325}"/>
              </a:ext>
            </a:extLst>
          </p:cNvPr>
          <p:cNvCxnSpPr/>
          <p:nvPr/>
        </p:nvCxnSpPr>
        <p:spPr>
          <a:xfrm>
            <a:off x="1334808" y="4910638"/>
            <a:ext cx="64025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07A43A9A-91DE-C1AA-1EBE-7E396B2307F2}"/>
              </a:ext>
            </a:extLst>
          </p:cNvPr>
          <p:cNvSpPr/>
          <p:nvPr/>
        </p:nvSpPr>
        <p:spPr>
          <a:xfrm>
            <a:off x="2859637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F73DAE0-EB3D-200A-DF5A-40A932B401FB}"/>
              </a:ext>
            </a:extLst>
          </p:cNvPr>
          <p:cNvSpPr/>
          <p:nvPr/>
        </p:nvSpPr>
        <p:spPr>
          <a:xfrm>
            <a:off x="3223092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EA0DE29C-8B16-0EB5-B9CD-CA8B3E4812C3}"/>
              </a:ext>
            </a:extLst>
          </p:cNvPr>
          <p:cNvCxnSpPr/>
          <p:nvPr/>
        </p:nvCxnSpPr>
        <p:spPr>
          <a:xfrm>
            <a:off x="3572378" y="4910638"/>
            <a:ext cx="64025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AA19C16E-CC92-E6AB-B13F-1D78E7188481}"/>
              </a:ext>
            </a:extLst>
          </p:cNvPr>
          <p:cNvSpPr/>
          <p:nvPr/>
        </p:nvSpPr>
        <p:spPr>
          <a:xfrm>
            <a:off x="5097208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3D73F2E4-8B24-16E4-B954-F363C7A01EFE}"/>
              </a:ext>
            </a:extLst>
          </p:cNvPr>
          <p:cNvSpPr/>
          <p:nvPr/>
        </p:nvSpPr>
        <p:spPr>
          <a:xfrm>
            <a:off x="5460663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0E83B63E-A8C5-D3D5-9839-8B047A81BE0B}"/>
              </a:ext>
            </a:extLst>
          </p:cNvPr>
          <p:cNvCxnSpPr/>
          <p:nvPr/>
        </p:nvCxnSpPr>
        <p:spPr>
          <a:xfrm>
            <a:off x="5809949" y="4910638"/>
            <a:ext cx="64025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id="{6E588BA0-9CF8-E140-E62D-C95FE2DB9A48}"/>
              </a:ext>
            </a:extLst>
          </p:cNvPr>
          <p:cNvSpPr/>
          <p:nvPr/>
        </p:nvSpPr>
        <p:spPr>
          <a:xfrm>
            <a:off x="7334779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EAA01016-449D-B187-40F5-5161F1895403}"/>
              </a:ext>
            </a:extLst>
          </p:cNvPr>
          <p:cNvSpPr/>
          <p:nvPr/>
        </p:nvSpPr>
        <p:spPr>
          <a:xfrm>
            <a:off x="7698234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82870CDF-EBF2-E5C9-4540-6C718F783BD4}"/>
              </a:ext>
            </a:extLst>
          </p:cNvPr>
          <p:cNvCxnSpPr/>
          <p:nvPr/>
        </p:nvCxnSpPr>
        <p:spPr>
          <a:xfrm>
            <a:off x="8047520" y="4910638"/>
            <a:ext cx="64025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id="{69D7257F-19E5-2C92-EFB1-CBE8402FBC6A}"/>
              </a:ext>
            </a:extLst>
          </p:cNvPr>
          <p:cNvSpPr/>
          <p:nvPr/>
        </p:nvSpPr>
        <p:spPr>
          <a:xfrm>
            <a:off x="9572348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A8BDA775-9265-BAC7-DC01-8C0678CD1067}"/>
              </a:ext>
            </a:extLst>
          </p:cNvPr>
          <p:cNvSpPr/>
          <p:nvPr/>
        </p:nvSpPr>
        <p:spPr>
          <a:xfrm>
            <a:off x="9935803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4A21461C-E060-1278-AB27-182C3857702A}"/>
              </a:ext>
            </a:extLst>
          </p:cNvPr>
          <p:cNvCxnSpPr/>
          <p:nvPr/>
        </p:nvCxnSpPr>
        <p:spPr>
          <a:xfrm>
            <a:off x="10285089" y="4910638"/>
            <a:ext cx="640257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id="{8CCCF93F-9042-0E4C-BEA7-6CFF2D5EA2A3}"/>
              </a:ext>
            </a:extLst>
          </p:cNvPr>
          <p:cNvSpPr>
            <a:spLocks noEditPoints="1"/>
          </p:cNvSpPr>
          <p:nvPr/>
        </p:nvSpPr>
        <p:spPr bwMode="auto">
          <a:xfrm>
            <a:off x="10364414" y="3224878"/>
            <a:ext cx="464955" cy="392544"/>
          </a:xfrm>
          <a:custGeom>
            <a:avLst/>
            <a:gdLst>
              <a:gd name="T0" fmla="*/ 190 w 206"/>
              <a:gd name="T1" fmla="*/ 0 h 174"/>
              <a:gd name="T2" fmla="*/ 15 w 206"/>
              <a:gd name="T3" fmla="*/ 0 h 174"/>
              <a:gd name="T4" fmla="*/ 0 w 206"/>
              <a:gd name="T5" fmla="*/ 15 h 174"/>
              <a:gd name="T6" fmla="*/ 0 w 206"/>
              <a:gd name="T7" fmla="*/ 113 h 174"/>
              <a:gd name="T8" fmla="*/ 0 w 206"/>
              <a:gd name="T9" fmla="*/ 121 h 174"/>
              <a:gd name="T10" fmla="*/ 0 w 206"/>
              <a:gd name="T11" fmla="*/ 131 h 174"/>
              <a:gd name="T12" fmla="*/ 15 w 206"/>
              <a:gd name="T13" fmla="*/ 147 h 174"/>
              <a:gd name="T14" fmla="*/ 84 w 206"/>
              <a:gd name="T15" fmla="*/ 147 h 174"/>
              <a:gd name="T16" fmla="*/ 82 w 206"/>
              <a:gd name="T17" fmla="*/ 164 h 174"/>
              <a:gd name="T18" fmla="*/ 70 w 206"/>
              <a:gd name="T19" fmla="*/ 164 h 174"/>
              <a:gd name="T20" fmla="*/ 64 w 206"/>
              <a:gd name="T21" fmla="*/ 169 h 174"/>
              <a:gd name="T22" fmla="*/ 70 w 206"/>
              <a:gd name="T23" fmla="*/ 174 h 174"/>
              <a:gd name="T24" fmla="*/ 136 w 206"/>
              <a:gd name="T25" fmla="*/ 174 h 174"/>
              <a:gd name="T26" fmla="*/ 141 w 206"/>
              <a:gd name="T27" fmla="*/ 169 h 174"/>
              <a:gd name="T28" fmla="*/ 136 w 206"/>
              <a:gd name="T29" fmla="*/ 164 h 174"/>
              <a:gd name="T30" fmla="*/ 124 w 206"/>
              <a:gd name="T31" fmla="*/ 164 h 174"/>
              <a:gd name="T32" fmla="*/ 121 w 206"/>
              <a:gd name="T33" fmla="*/ 147 h 174"/>
              <a:gd name="T34" fmla="*/ 190 w 206"/>
              <a:gd name="T35" fmla="*/ 147 h 174"/>
              <a:gd name="T36" fmla="*/ 206 w 206"/>
              <a:gd name="T37" fmla="*/ 131 h 174"/>
              <a:gd name="T38" fmla="*/ 206 w 206"/>
              <a:gd name="T39" fmla="*/ 121 h 174"/>
              <a:gd name="T40" fmla="*/ 206 w 206"/>
              <a:gd name="T41" fmla="*/ 113 h 174"/>
              <a:gd name="T42" fmla="*/ 206 w 206"/>
              <a:gd name="T43" fmla="*/ 15 h 174"/>
              <a:gd name="T44" fmla="*/ 190 w 206"/>
              <a:gd name="T45" fmla="*/ 0 h 174"/>
              <a:gd name="T46" fmla="*/ 198 w 206"/>
              <a:gd name="T47" fmla="*/ 131 h 174"/>
              <a:gd name="T48" fmla="*/ 190 w 206"/>
              <a:gd name="T49" fmla="*/ 139 h 174"/>
              <a:gd name="T50" fmla="*/ 15 w 206"/>
              <a:gd name="T51" fmla="*/ 139 h 174"/>
              <a:gd name="T52" fmla="*/ 8 w 206"/>
              <a:gd name="T53" fmla="*/ 131 h 174"/>
              <a:gd name="T54" fmla="*/ 8 w 206"/>
              <a:gd name="T55" fmla="*/ 121 h 174"/>
              <a:gd name="T56" fmla="*/ 198 w 206"/>
              <a:gd name="T57" fmla="*/ 121 h 174"/>
              <a:gd name="T58" fmla="*/ 198 w 206"/>
              <a:gd name="T59" fmla="*/ 131 h 174"/>
              <a:gd name="T60" fmla="*/ 8 w 206"/>
              <a:gd name="T61" fmla="*/ 113 h 174"/>
              <a:gd name="T62" fmla="*/ 8 w 206"/>
              <a:gd name="T63" fmla="*/ 15 h 174"/>
              <a:gd name="T64" fmla="*/ 15 w 206"/>
              <a:gd name="T65" fmla="*/ 8 h 174"/>
              <a:gd name="T66" fmla="*/ 190 w 206"/>
              <a:gd name="T67" fmla="*/ 8 h 174"/>
              <a:gd name="T68" fmla="*/ 198 w 206"/>
              <a:gd name="T69" fmla="*/ 15 h 174"/>
              <a:gd name="T70" fmla="*/ 198 w 206"/>
              <a:gd name="T71" fmla="*/ 113 h 174"/>
              <a:gd name="T72" fmla="*/ 8 w 206"/>
              <a:gd name="T73" fmla="*/ 11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6" h="174">
                <a:moveTo>
                  <a:pt x="190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0"/>
                  <a:pt x="7" y="147"/>
                  <a:pt x="15" y="147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4" y="152"/>
                  <a:pt x="84" y="159"/>
                  <a:pt x="82" y="164"/>
                </a:cubicBezTo>
                <a:cubicBezTo>
                  <a:pt x="70" y="164"/>
                  <a:pt x="70" y="164"/>
                  <a:pt x="70" y="164"/>
                </a:cubicBezTo>
                <a:cubicBezTo>
                  <a:pt x="67" y="164"/>
                  <a:pt x="64" y="166"/>
                  <a:pt x="64" y="169"/>
                </a:cubicBezTo>
                <a:cubicBezTo>
                  <a:pt x="64" y="172"/>
                  <a:pt x="67" y="174"/>
                  <a:pt x="70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9" y="174"/>
                  <a:pt x="141" y="172"/>
                  <a:pt x="141" y="169"/>
                </a:cubicBezTo>
                <a:cubicBezTo>
                  <a:pt x="141" y="166"/>
                  <a:pt x="139" y="164"/>
                  <a:pt x="136" y="164"/>
                </a:cubicBezTo>
                <a:cubicBezTo>
                  <a:pt x="124" y="164"/>
                  <a:pt x="124" y="164"/>
                  <a:pt x="124" y="164"/>
                </a:cubicBezTo>
                <a:cubicBezTo>
                  <a:pt x="122" y="159"/>
                  <a:pt x="121" y="152"/>
                  <a:pt x="121" y="147"/>
                </a:cubicBezTo>
                <a:cubicBezTo>
                  <a:pt x="190" y="147"/>
                  <a:pt x="190" y="147"/>
                  <a:pt x="190" y="147"/>
                </a:cubicBezTo>
                <a:cubicBezTo>
                  <a:pt x="199" y="147"/>
                  <a:pt x="206" y="140"/>
                  <a:pt x="206" y="131"/>
                </a:cubicBezTo>
                <a:cubicBezTo>
                  <a:pt x="206" y="121"/>
                  <a:pt x="206" y="121"/>
                  <a:pt x="206" y="121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5"/>
                  <a:pt x="206" y="15"/>
                  <a:pt x="206" y="15"/>
                </a:cubicBezTo>
                <a:cubicBezTo>
                  <a:pt x="206" y="7"/>
                  <a:pt x="199" y="0"/>
                  <a:pt x="190" y="0"/>
                </a:cubicBezTo>
                <a:close/>
                <a:moveTo>
                  <a:pt x="198" y="131"/>
                </a:moveTo>
                <a:cubicBezTo>
                  <a:pt x="198" y="135"/>
                  <a:pt x="195" y="139"/>
                  <a:pt x="190" y="139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11" y="139"/>
                  <a:pt x="8" y="135"/>
                  <a:pt x="8" y="131"/>
                </a:cubicBezTo>
                <a:cubicBezTo>
                  <a:pt x="8" y="121"/>
                  <a:pt x="8" y="121"/>
                  <a:pt x="8" y="121"/>
                </a:cubicBezTo>
                <a:cubicBezTo>
                  <a:pt x="198" y="121"/>
                  <a:pt x="198" y="121"/>
                  <a:pt x="198" y="121"/>
                </a:cubicBezTo>
                <a:lnTo>
                  <a:pt x="198" y="131"/>
                </a:lnTo>
                <a:close/>
                <a:moveTo>
                  <a:pt x="8" y="113"/>
                </a:moveTo>
                <a:cubicBezTo>
                  <a:pt x="8" y="15"/>
                  <a:pt x="8" y="15"/>
                  <a:pt x="8" y="15"/>
                </a:cubicBezTo>
                <a:cubicBezTo>
                  <a:pt x="8" y="11"/>
                  <a:pt x="11" y="8"/>
                  <a:pt x="15" y="8"/>
                </a:cubicBezTo>
                <a:cubicBezTo>
                  <a:pt x="190" y="8"/>
                  <a:pt x="190" y="8"/>
                  <a:pt x="190" y="8"/>
                </a:cubicBezTo>
                <a:cubicBezTo>
                  <a:pt x="195" y="8"/>
                  <a:pt x="198" y="11"/>
                  <a:pt x="198" y="15"/>
                </a:cubicBezTo>
                <a:cubicBezTo>
                  <a:pt x="198" y="113"/>
                  <a:pt x="198" y="113"/>
                  <a:pt x="198" y="113"/>
                </a:cubicBezTo>
                <a:lnTo>
                  <a:pt x="8" y="113"/>
                </a:lnTo>
                <a:close/>
              </a:path>
            </a:pathLst>
          </a:custGeom>
          <a:solidFill>
            <a:srgbClr val="006F68"/>
          </a:solidFill>
          <a:ln>
            <a:solidFill>
              <a:srgbClr val="006F68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5A646826-8B88-FA26-A7C3-0C07FBDEB149}"/>
              </a:ext>
            </a:extLst>
          </p:cNvPr>
          <p:cNvGrpSpPr/>
          <p:nvPr/>
        </p:nvGrpSpPr>
        <p:grpSpPr>
          <a:xfrm>
            <a:off x="2507444" y="1231890"/>
            <a:ext cx="7177112" cy="806601"/>
            <a:chOff x="2507444" y="1041139"/>
            <a:chExt cx="7177112" cy="806601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C925578D-64C8-FAFB-355D-5ACB54FC3640}"/>
                </a:ext>
              </a:extLst>
            </p:cNvPr>
            <p:cNvSpPr txBox="1"/>
            <p:nvPr/>
          </p:nvSpPr>
          <p:spPr>
            <a:xfrm>
              <a:off x="3253756" y="1109076"/>
              <a:ext cx="568448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25000"/>
                </a:lnSpc>
                <a:defRPr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学校创建于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1954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1956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年成为本科院校，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1981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年被国务院学位委员会确定为首批硕士学位授予单位，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1986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年被批准为博士学位授予单位，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2017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年入选教育部卓越教师培养计划实施院校。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866FA9FE-E911-18F7-ECB3-7551687C64FA}"/>
                </a:ext>
              </a:extLst>
            </p:cNvPr>
            <p:cNvSpPr txBox="1"/>
            <p:nvPr/>
          </p:nvSpPr>
          <p:spPr>
            <a:xfrm>
              <a:off x="2507444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C13B4E92-DF08-3702-C14E-BA05F94137FF}"/>
                </a:ext>
              </a:extLst>
            </p:cNvPr>
            <p:cNvSpPr txBox="1"/>
            <p:nvPr/>
          </p:nvSpPr>
          <p:spPr>
            <a:xfrm flipH="1" flipV="1">
              <a:off x="9223520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006F6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26779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任意多边形: 形状 50">
            <a:extLst>
              <a:ext uri="{FF2B5EF4-FFF2-40B4-BE49-F238E27FC236}">
                <a16:creationId xmlns:a16="http://schemas.microsoft.com/office/drawing/2014/main" id="{3ECD3B3C-33CC-4CA8-A052-B8EAF6F6953C}"/>
              </a:ext>
            </a:extLst>
          </p:cNvPr>
          <p:cNvSpPr/>
          <p:nvPr/>
        </p:nvSpPr>
        <p:spPr>
          <a:xfrm>
            <a:off x="0" y="0"/>
            <a:ext cx="12192000" cy="3820891"/>
          </a:xfrm>
          <a:custGeom>
            <a:avLst/>
            <a:gdLst>
              <a:gd name="connsiteX0" fmla="*/ 0 w 12192000"/>
              <a:gd name="connsiteY0" fmla="*/ 0 h 3820891"/>
              <a:gd name="connsiteX1" fmla="*/ 12192000 w 12192000"/>
              <a:gd name="connsiteY1" fmla="*/ 0 h 3820891"/>
              <a:gd name="connsiteX2" fmla="*/ 12192000 w 12192000"/>
              <a:gd name="connsiteY2" fmla="*/ 2822842 h 3820891"/>
              <a:gd name="connsiteX3" fmla="*/ 11920340 w 12192000"/>
              <a:gd name="connsiteY3" fmla="*/ 2925857 h 3820891"/>
              <a:gd name="connsiteX4" fmla="*/ 6096000 w 12192000"/>
              <a:gd name="connsiteY4" fmla="*/ 3820891 h 3820891"/>
              <a:gd name="connsiteX5" fmla="*/ 271660 w 12192000"/>
              <a:gd name="connsiteY5" fmla="*/ 2925857 h 3820891"/>
              <a:gd name="connsiteX6" fmla="*/ 0 w 12192000"/>
              <a:gd name="connsiteY6" fmla="*/ 2822842 h 3820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820891">
                <a:moveTo>
                  <a:pt x="0" y="0"/>
                </a:moveTo>
                <a:lnTo>
                  <a:pt x="12192000" y="0"/>
                </a:lnTo>
                <a:lnTo>
                  <a:pt x="12192000" y="2822842"/>
                </a:lnTo>
                <a:lnTo>
                  <a:pt x="11920340" y="2925857"/>
                </a:lnTo>
                <a:cubicBezTo>
                  <a:pt x="10382026" y="3481957"/>
                  <a:pt x="8338529" y="3820891"/>
                  <a:pt x="6096000" y="3820891"/>
                </a:cubicBezTo>
                <a:cubicBezTo>
                  <a:pt x="3853472" y="3820891"/>
                  <a:pt x="1809974" y="3481957"/>
                  <a:pt x="271660" y="2925857"/>
                </a:cubicBezTo>
                <a:lnTo>
                  <a:pt x="0" y="2822842"/>
                </a:ln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6" name="任意多边形: 形状 55">
            <a:extLst>
              <a:ext uri="{FF2B5EF4-FFF2-40B4-BE49-F238E27FC236}">
                <a16:creationId xmlns:a16="http://schemas.microsoft.com/office/drawing/2014/main" id="{511D57E1-BDC5-4A53-9065-CA9060AF88D2}"/>
              </a:ext>
            </a:extLst>
          </p:cNvPr>
          <p:cNvSpPr/>
          <p:nvPr/>
        </p:nvSpPr>
        <p:spPr>
          <a:xfrm>
            <a:off x="0" y="0"/>
            <a:ext cx="12192000" cy="3820891"/>
          </a:xfrm>
          <a:custGeom>
            <a:avLst/>
            <a:gdLst>
              <a:gd name="connsiteX0" fmla="*/ 0 w 12192000"/>
              <a:gd name="connsiteY0" fmla="*/ 0 h 3820891"/>
              <a:gd name="connsiteX1" fmla="*/ 12192000 w 12192000"/>
              <a:gd name="connsiteY1" fmla="*/ 0 h 3820891"/>
              <a:gd name="connsiteX2" fmla="*/ 12192000 w 12192000"/>
              <a:gd name="connsiteY2" fmla="*/ 2822842 h 3820891"/>
              <a:gd name="connsiteX3" fmla="*/ 11920340 w 12192000"/>
              <a:gd name="connsiteY3" fmla="*/ 2925857 h 3820891"/>
              <a:gd name="connsiteX4" fmla="*/ 6096000 w 12192000"/>
              <a:gd name="connsiteY4" fmla="*/ 3820891 h 3820891"/>
              <a:gd name="connsiteX5" fmla="*/ 271660 w 12192000"/>
              <a:gd name="connsiteY5" fmla="*/ 2925857 h 3820891"/>
              <a:gd name="connsiteX6" fmla="*/ 0 w 12192000"/>
              <a:gd name="connsiteY6" fmla="*/ 2822842 h 3820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820891">
                <a:moveTo>
                  <a:pt x="0" y="0"/>
                </a:moveTo>
                <a:lnTo>
                  <a:pt x="12192000" y="0"/>
                </a:lnTo>
                <a:lnTo>
                  <a:pt x="12192000" y="2822842"/>
                </a:lnTo>
                <a:lnTo>
                  <a:pt x="11920340" y="2925857"/>
                </a:lnTo>
                <a:cubicBezTo>
                  <a:pt x="10382026" y="3481957"/>
                  <a:pt x="8338529" y="3820891"/>
                  <a:pt x="6096000" y="3820891"/>
                </a:cubicBezTo>
                <a:cubicBezTo>
                  <a:pt x="3853472" y="3820891"/>
                  <a:pt x="1809974" y="3481957"/>
                  <a:pt x="271660" y="2925857"/>
                </a:cubicBezTo>
                <a:lnTo>
                  <a:pt x="0" y="2822842"/>
                </a:lnTo>
                <a:close/>
              </a:path>
            </a:pathLst>
          </a:custGeom>
          <a:gradFill flip="none" rotWithShape="1">
            <a:gsLst>
              <a:gs pos="0">
                <a:srgbClr val="00B4A7">
                  <a:alpha val="80000"/>
                </a:srgbClr>
              </a:gs>
              <a:gs pos="100000">
                <a:srgbClr val="006F68">
                  <a:alpha val="8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D6EB13C-4BB9-EF2D-EE10-F47D63CDE4F0}"/>
              </a:ext>
            </a:extLst>
          </p:cNvPr>
          <p:cNvSpPr txBox="1"/>
          <p:nvPr/>
        </p:nvSpPr>
        <p:spPr>
          <a:xfrm>
            <a:off x="2468575" y="4130105"/>
            <a:ext cx="7254848" cy="904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spc="300" dirty="0">
                <a:solidFill>
                  <a:srgbClr val="44546A">
                    <a:lumMod val="50000"/>
                  </a:srgbClr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汇报完毕，谢谢观看</a:t>
            </a:r>
            <a:endParaRPr kumimoji="0" lang="zh-CN" altLang="en-US" sz="4800" b="1" i="0" u="none" strike="noStrike" kern="1200" cap="none" spc="30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1618918-EDE5-B5E1-65AC-E0F96A79DAE9}"/>
              </a:ext>
            </a:extLst>
          </p:cNvPr>
          <p:cNvSpPr txBox="1"/>
          <p:nvPr/>
        </p:nvSpPr>
        <p:spPr>
          <a:xfrm>
            <a:off x="2468575" y="5233521"/>
            <a:ext cx="7254848" cy="435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  <a:defRPr/>
            </a:pPr>
            <a:r>
              <a:rPr lang="zh-CN" altLang="en-US" sz="2000" b="1" spc="300" dirty="0">
                <a:solidFill>
                  <a:srgbClr val="44546A">
                    <a:lumMod val="50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热烈庆祝上海师范大学建校七十周年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DDA5327E-D05C-4B20-8D45-07D02178D8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592" y="983402"/>
            <a:ext cx="3186817" cy="6639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84797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:a16="http://schemas.microsoft.com/office/drawing/2014/main" id="{ACF8F241-5884-4324-89EB-7E7DD690368F}"/>
              </a:ext>
            </a:extLst>
          </p:cNvPr>
          <p:cNvGrpSpPr/>
          <p:nvPr/>
        </p:nvGrpSpPr>
        <p:grpSpPr>
          <a:xfrm>
            <a:off x="2545269" y="1207933"/>
            <a:ext cx="4187614" cy="1446550"/>
            <a:chOff x="5339733" y="374370"/>
            <a:chExt cx="4187614" cy="1446550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0EEA7B62-6DE3-4A1F-98CB-5688CB126664}"/>
                </a:ext>
              </a:extLst>
            </p:cNvPr>
            <p:cNvSpPr txBox="1"/>
            <p:nvPr/>
          </p:nvSpPr>
          <p:spPr>
            <a:xfrm>
              <a:off x="5339733" y="374370"/>
              <a:ext cx="1295547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800" b="0" i="0" u="none" strike="noStrike" kern="1200" cap="none" spc="300" normalizeH="0" baseline="0" noProof="0" dirty="0">
                  <a:ln>
                    <a:noFill/>
                  </a:ln>
                  <a:gradFill>
                    <a:gsLst>
                      <a:gs pos="0">
                        <a:srgbClr val="006F68"/>
                      </a:gs>
                      <a:gs pos="90000">
                        <a:srgbClr val="006F68">
                          <a:alpha val="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01</a:t>
              </a:r>
              <a:endParaRPr kumimoji="0" lang="zh-CN" altLang="en-US" sz="8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80996A2D-6F8F-4BDB-BF80-2CAAC8837696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1200" cap="none" spc="30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论文背景</a:t>
              </a: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3A49E85D-BE4E-DA76-2EEA-732765B5906D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>
                      <a:lumMod val="6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Paper Background</a:t>
              </a:r>
              <a:endParaRPr lang="zh-CN" altLang="en-US" sz="200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:a16="http://schemas.microsoft.com/office/drawing/2014/main" id="{0F468BC7-46A2-4AAB-B3F7-1544FCFE8ABB}"/>
              </a:ext>
            </a:extLst>
          </p:cNvPr>
          <p:cNvSpPr txBox="1"/>
          <p:nvPr/>
        </p:nvSpPr>
        <p:spPr>
          <a:xfrm rot="16200000">
            <a:off x="-1646906" y="2926862"/>
            <a:ext cx="5445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800" b="1" i="0" u="none" strike="noStrike" kern="1200" cap="none" spc="5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Contents</a:t>
            </a:r>
            <a:r>
              <a:rPr kumimoji="0" lang="en-US" altLang="zh-CN" sz="8800" b="1" i="0" u="none" strike="noStrike" kern="1200" cap="none" spc="50" normalizeH="0" baseline="0" noProof="0" dirty="0">
                <a:ln>
                  <a:noFill/>
                </a:ln>
                <a:solidFill>
                  <a:srgbClr val="006F68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.</a:t>
            </a:r>
            <a:endParaRPr kumimoji="0" lang="zh-CN" altLang="en-US" sz="8800" b="1" i="0" u="none" strike="noStrike" kern="1200" cap="none" spc="50" normalizeH="0" baseline="0" noProof="0" dirty="0">
              <a:ln>
                <a:noFill/>
              </a:ln>
              <a:solidFill>
                <a:srgbClr val="006F68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009A0861-AF32-4D83-B541-5799200EE73D}"/>
              </a:ext>
            </a:extLst>
          </p:cNvPr>
          <p:cNvSpPr txBox="1"/>
          <p:nvPr/>
        </p:nvSpPr>
        <p:spPr>
          <a:xfrm>
            <a:off x="1098718" y="4397347"/>
            <a:ext cx="923330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600" normalizeH="0" baseline="0" noProof="0" dirty="0">
                <a:ln>
                  <a:noFill/>
                </a:ln>
                <a:solidFill>
                  <a:srgbClr val="006F68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目录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8F6F1138-F9F3-482D-A591-5805BF05087E}"/>
              </a:ext>
            </a:extLst>
          </p:cNvPr>
          <p:cNvGrpSpPr/>
          <p:nvPr/>
        </p:nvGrpSpPr>
        <p:grpSpPr>
          <a:xfrm>
            <a:off x="10449884" y="6126091"/>
            <a:ext cx="1069988" cy="108000"/>
            <a:chOff x="10449884" y="6126091"/>
            <a:chExt cx="1069988" cy="108000"/>
          </a:xfrm>
          <a:solidFill>
            <a:srgbClr val="006F68"/>
          </a:solidFill>
        </p:grpSpPr>
        <p:sp>
          <p:nvSpPr>
            <p:cNvPr id="92" name="椭圆 91">
              <a:extLst>
                <a:ext uri="{FF2B5EF4-FFF2-40B4-BE49-F238E27FC236}">
                  <a16:creationId xmlns:a16="http://schemas.microsoft.com/office/drawing/2014/main" id="{0DE99215-858C-417E-8141-2D9F9CAC52D6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grp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3" name="椭圆 92">
              <a:extLst>
                <a:ext uri="{FF2B5EF4-FFF2-40B4-BE49-F238E27FC236}">
                  <a16:creationId xmlns:a16="http://schemas.microsoft.com/office/drawing/2014/main" id="{FCDD7AA9-3A23-4083-BBE1-8010A9D00A83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grp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:a16="http://schemas.microsoft.com/office/drawing/2014/main" id="{5CDE1A13-92C8-4873-8597-04BE5D7CFE37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grp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5" name="椭圆 94">
              <a:extLst>
                <a:ext uri="{FF2B5EF4-FFF2-40B4-BE49-F238E27FC236}">
                  <a16:creationId xmlns:a16="http://schemas.microsoft.com/office/drawing/2014/main" id="{3D4CB947-938F-471D-87BD-F95D26CB5809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grp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F4415462-F780-2150-8FD0-FA12E460FBE0}"/>
                </a:ext>
              </a:extLst>
            </p:cNvPr>
            <p:cNvSpPr/>
            <p:nvPr/>
          </p:nvSpPr>
          <p:spPr>
            <a:xfrm>
              <a:off x="10449884" y="6126091"/>
              <a:ext cx="108000" cy="108000"/>
            </a:xfrm>
            <a:prstGeom prst="ellipse">
              <a:avLst/>
            </a:prstGeom>
            <a:grp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7940E065-57E5-F986-5956-4D27C4F3920A}"/>
              </a:ext>
            </a:extLst>
          </p:cNvPr>
          <p:cNvGrpSpPr/>
          <p:nvPr/>
        </p:nvGrpSpPr>
        <p:grpSpPr>
          <a:xfrm>
            <a:off x="2545269" y="2737318"/>
            <a:ext cx="4187614" cy="1446550"/>
            <a:chOff x="5339733" y="374370"/>
            <a:chExt cx="4187614" cy="1446550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A1D7E964-48F5-780F-AF3E-380FAF067A68}"/>
                </a:ext>
              </a:extLst>
            </p:cNvPr>
            <p:cNvSpPr txBox="1"/>
            <p:nvPr/>
          </p:nvSpPr>
          <p:spPr>
            <a:xfrm>
              <a:off x="5339733" y="374370"/>
              <a:ext cx="143180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800" b="0" i="0" u="none" strike="noStrike" kern="1200" cap="none" spc="300" normalizeH="0" baseline="0" noProof="0" dirty="0">
                  <a:ln>
                    <a:noFill/>
                  </a:ln>
                  <a:gradFill>
                    <a:gsLst>
                      <a:gs pos="0">
                        <a:srgbClr val="006F68"/>
                      </a:gs>
                      <a:gs pos="90000">
                        <a:srgbClr val="006F68">
                          <a:alpha val="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02</a:t>
              </a:r>
              <a:endParaRPr kumimoji="0" lang="zh-CN" altLang="en-US" sz="8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13EED6EA-786D-A381-0852-51E9E8656B74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1200" cap="none" spc="30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理论框架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DBE7F788-2AC9-9264-A212-6535B583B6CC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>
                      <a:lumMod val="6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Theoretical Framework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9FB9ED0-95B5-E127-3FEF-0871A94900CE}"/>
              </a:ext>
            </a:extLst>
          </p:cNvPr>
          <p:cNvGrpSpPr/>
          <p:nvPr/>
        </p:nvGrpSpPr>
        <p:grpSpPr>
          <a:xfrm>
            <a:off x="7332258" y="1207933"/>
            <a:ext cx="4187614" cy="1446550"/>
            <a:chOff x="5339733" y="374370"/>
            <a:chExt cx="4187614" cy="1446550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7DB27EE5-118F-A1B2-C2E8-6C530D77F9BD}"/>
                </a:ext>
              </a:extLst>
            </p:cNvPr>
            <p:cNvSpPr txBox="1"/>
            <p:nvPr/>
          </p:nvSpPr>
          <p:spPr>
            <a:xfrm>
              <a:off x="5339733" y="374370"/>
              <a:ext cx="143020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800" b="0" i="0" u="none" strike="noStrike" kern="1200" cap="none" spc="300" normalizeH="0" baseline="0" noProof="0" dirty="0">
                  <a:ln>
                    <a:noFill/>
                  </a:ln>
                  <a:gradFill>
                    <a:gsLst>
                      <a:gs pos="0">
                        <a:srgbClr val="006F68"/>
                      </a:gs>
                      <a:gs pos="90000">
                        <a:srgbClr val="006F68">
                          <a:alpha val="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04</a:t>
              </a:r>
              <a:endParaRPr kumimoji="0" lang="zh-CN" altLang="en-US" sz="8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8A215558-7E11-58FA-86A0-3312F1F64098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1200" cap="none" spc="30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论文结论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85EF716-A3CA-B5C4-66D8-E770B3134A04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>
                      <a:lumMod val="6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Paper Conclusion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2940D675-0E57-DD4E-6FF1-1E103FA70C06}"/>
              </a:ext>
            </a:extLst>
          </p:cNvPr>
          <p:cNvGrpSpPr/>
          <p:nvPr/>
        </p:nvGrpSpPr>
        <p:grpSpPr>
          <a:xfrm>
            <a:off x="7332258" y="2737318"/>
            <a:ext cx="4187614" cy="1446550"/>
            <a:chOff x="5339733" y="374370"/>
            <a:chExt cx="4187614" cy="1446550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D1637093-4DEF-2188-81A7-64BAD2662868}"/>
                </a:ext>
              </a:extLst>
            </p:cNvPr>
            <p:cNvSpPr txBox="1"/>
            <p:nvPr/>
          </p:nvSpPr>
          <p:spPr>
            <a:xfrm>
              <a:off x="5339733" y="374370"/>
              <a:ext cx="1471878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800" b="0" i="0" u="none" strike="noStrike" kern="1200" cap="none" spc="300" normalizeH="0" baseline="0" noProof="0" dirty="0">
                  <a:ln>
                    <a:noFill/>
                  </a:ln>
                  <a:gradFill>
                    <a:gsLst>
                      <a:gs pos="0">
                        <a:srgbClr val="006F68"/>
                      </a:gs>
                      <a:gs pos="90000">
                        <a:srgbClr val="006F68">
                          <a:alpha val="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05</a:t>
              </a:r>
              <a:endParaRPr kumimoji="0" lang="zh-CN" altLang="en-US" sz="8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C37A448D-6A31-1DA4-054C-4879CDC61B36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1200" cap="none" spc="30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参考文献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A7059C51-4302-9856-DF17-794E8AE72261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>
                      <a:lumMod val="6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Cited References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2990A050-CDA3-B0C0-D15F-A4DCE08E77EE}"/>
              </a:ext>
            </a:extLst>
          </p:cNvPr>
          <p:cNvGrpSpPr/>
          <p:nvPr/>
        </p:nvGrpSpPr>
        <p:grpSpPr>
          <a:xfrm>
            <a:off x="2545269" y="4266703"/>
            <a:ext cx="4187614" cy="1446550"/>
            <a:chOff x="5339733" y="374370"/>
            <a:chExt cx="4187614" cy="1446550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96029F00-71B1-F0D9-17E1-7BFF902C9845}"/>
                </a:ext>
              </a:extLst>
            </p:cNvPr>
            <p:cNvSpPr txBox="1"/>
            <p:nvPr/>
          </p:nvSpPr>
          <p:spPr>
            <a:xfrm>
              <a:off x="5339733" y="374370"/>
              <a:ext cx="146386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800" b="0" i="0" u="none" strike="noStrike" kern="1200" cap="none" spc="300" normalizeH="0" baseline="0" noProof="0" dirty="0">
                  <a:ln>
                    <a:noFill/>
                  </a:ln>
                  <a:gradFill>
                    <a:gsLst>
                      <a:gs pos="0">
                        <a:srgbClr val="006F68"/>
                      </a:gs>
                      <a:gs pos="90000">
                        <a:srgbClr val="006F68">
                          <a:alpha val="0"/>
                        </a:srgb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03</a:t>
              </a:r>
              <a:endParaRPr kumimoji="0" lang="zh-CN" altLang="en-US" sz="8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B8C93712-C802-5604-57F6-D78A194DDAC6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1200" cap="none" spc="30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研究过程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B2798183-789C-C4A4-C7E4-B14C7C91D1F0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bg1">
                      <a:lumMod val="6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Research Process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66352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87AA782-7166-43F9-962E-E8A84B1934A0}"/>
              </a:ext>
            </a:extLst>
          </p:cNvPr>
          <p:cNvSpPr txBox="1"/>
          <p:nvPr/>
        </p:nvSpPr>
        <p:spPr>
          <a:xfrm>
            <a:off x="515437" y="2105561"/>
            <a:ext cx="221406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spc="300" dirty="0"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01</a:t>
            </a:r>
            <a:endParaRPr lang="zh-CN" altLang="en-US" sz="16600" spc="300" dirty="0">
              <a:gradFill>
                <a:gsLst>
                  <a:gs pos="0">
                    <a:srgbClr val="006F68"/>
                  </a:gs>
                  <a:gs pos="90000">
                    <a:srgbClr val="006F68">
                      <a:alpha val="0"/>
                    </a:srgbClr>
                  </a:gs>
                </a:gsLst>
                <a:lin ang="54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46537D-7E47-4B9F-B532-AD200E213B24}"/>
              </a:ext>
            </a:extLst>
          </p:cNvPr>
          <p:cNvSpPr txBox="1"/>
          <p:nvPr/>
        </p:nvSpPr>
        <p:spPr>
          <a:xfrm>
            <a:off x="4607392" y="2303895"/>
            <a:ext cx="379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300" dirty="0">
                <a:solidFill>
                  <a:schemeClr val="tx2">
                    <a:lumMod val="50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论文背景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B6F541E-B87E-4A95-B60E-7035BF308E17}"/>
              </a:ext>
            </a:extLst>
          </p:cNvPr>
          <p:cNvCxnSpPr/>
          <p:nvPr/>
        </p:nvCxnSpPr>
        <p:spPr>
          <a:xfrm>
            <a:off x="3785505" y="2143125"/>
            <a:ext cx="0" cy="25717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4F12246C-75E2-4D58-B0D6-1A4AE1F1978B}"/>
              </a:ext>
            </a:extLst>
          </p:cNvPr>
          <p:cNvSpPr/>
          <p:nvPr/>
        </p:nvSpPr>
        <p:spPr>
          <a:xfrm>
            <a:off x="4736302" y="3432579"/>
            <a:ext cx="720000" cy="1016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E414B75-D140-4E03-B375-68221EAF31A8}"/>
              </a:ext>
            </a:extLst>
          </p:cNvPr>
          <p:cNvGrpSpPr/>
          <p:nvPr/>
        </p:nvGrpSpPr>
        <p:grpSpPr>
          <a:xfrm>
            <a:off x="10433217" y="6126091"/>
            <a:ext cx="1052655" cy="108000"/>
            <a:chOff x="10703381" y="6126091"/>
            <a:chExt cx="1052655" cy="10800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F74E0525-26E5-4FB4-B7CA-7CD73815E2D5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solidFill>
              <a:srgbClr val="006F68"/>
            </a:solidFill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24BCF10B-2D83-4819-817B-BAA65A9EDDBB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A975992-8959-442A-AAC2-9788D0960105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09E7360-1DB3-4405-A41E-1E01C2FA1674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40227298-2E0D-A208-132A-30F15BBC25C4}"/>
                </a:ext>
              </a:extLst>
            </p:cNvPr>
            <p:cNvSpPr/>
            <p:nvPr/>
          </p:nvSpPr>
          <p:spPr>
            <a:xfrm>
              <a:off x="11648036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2991F20E-0D2A-C211-50F7-D3CB1A491839}"/>
              </a:ext>
            </a:extLst>
          </p:cNvPr>
          <p:cNvSpPr/>
          <p:nvPr/>
        </p:nvSpPr>
        <p:spPr>
          <a:xfrm>
            <a:off x="4607392" y="3647200"/>
            <a:ext cx="6406152" cy="758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上海师范大学是上海市重点建设高校，是一所以文科见长并具教师教育特色的文、理、工、艺等学科协调发展的综合性大学。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4700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1330DEE-F17B-93C4-7A96-096CD8554C76}"/>
              </a:ext>
            </a:extLst>
          </p:cNvPr>
          <p:cNvSpPr/>
          <p:nvPr/>
        </p:nvSpPr>
        <p:spPr>
          <a:xfrm>
            <a:off x="6729803" y="1526793"/>
            <a:ext cx="4780026" cy="4046693"/>
          </a:xfrm>
          <a:prstGeom prst="rect">
            <a:avLst/>
          </a:prstGeom>
          <a:solidFill>
            <a:srgbClr val="006F6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F4A3A50-92FB-8A66-7AAE-E4C58A53282B}"/>
              </a:ext>
            </a:extLst>
          </p:cNvPr>
          <p:cNvSpPr/>
          <p:nvPr/>
        </p:nvSpPr>
        <p:spPr>
          <a:xfrm>
            <a:off x="7122912" y="1838064"/>
            <a:ext cx="1231106" cy="461665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研究背景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CE9C1225-4551-C879-3959-6B4E5D8A0774}"/>
              </a:ext>
            </a:extLst>
          </p:cNvPr>
          <p:cNvCxnSpPr>
            <a:cxnSpLocks/>
          </p:cNvCxnSpPr>
          <p:nvPr/>
        </p:nvCxnSpPr>
        <p:spPr>
          <a:xfrm>
            <a:off x="7122912" y="2422313"/>
            <a:ext cx="88897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id="{C0F196A7-C2F4-F36B-6E53-287602EA4DF8}"/>
              </a:ext>
            </a:extLst>
          </p:cNvPr>
          <p:cNvSpPr/>
          <p:nvPr/>
        </p:nvSpPr>
        <p:spPr>
          <a:xfrm>
            <a:off x="7122912" y="2583854"/>
            <a:ext cx="4328860" cy="222381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2019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年成为上海市高水平地方高校（学科）建设试点单位。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2021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年整体进入上海市高水平地方高校建设行列。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B4B3B53A-1D9C-0054-EFBB-F227E0B8ED63}"/>
              </a:ext>
            </a:extLst>
          </p:cNvPr>
          <p:cNvGrpSpPr/>
          <p:nvPr/>
        </p:nvGrpSpPr>
        <p:grpSpPr>
          <a:xfrm>
            <a:off x="7153742" y="4880131"/>
            <a:ext cx="1716288" cy="362930"/>
            <a:chOff x="7122912" y="4747324"/>
            <a:chExt cx="1964476" cy="415412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CF733E29-B3A6-7CF8-6BEC-E990FBE3A08D}"/>
                </a:ext>
              </a:extLst>
            </p:cNvPr>
            <p:cNvGrpSpPr/>
            <p:nvPr/>
          </p:nvGrpSpPr>
          <p:grpSpPr>
            <a:xfrm>
              <a:off x="7122912" y="4747324"/>
              <a:ext cx="415412" cy="415412"/>
              <a:chOff x="7122912" y="4747324"/>
              <a:chExt cx="415412" cy="415412"/>
            </a:xfrm>
          </p:grpSpPr>
          <p:sp>
            <p:nvSpPr>
              <p:cNvPr id="15" name="任意多边形: 形状 14">
                <a:extLst>
                  <a:ext uri="{FF2B5EF4-FFF2-40B4-BE49-F238E27FC236}">
                    <a16:creationId xmlns:a16="http://schemas.microsoft.com/office/drawing/2014/main" id="{7A46DFFC-4E50-3A50-ABE3-7A75FFE7EF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03339" y="4829942"/>
                <a:ext cx="254558" cy="249853"/>
              </a:xfrm>
              <a:custGeom>
                <a:avLst/>
                <a:gdLst>
                  <a:gd name="T0" fmla="*/ 46 w 206"/>
                  <a:gd name="T1" fmla="*/ 64 h 202"/>
                  <a:gd name="T2" fmla="*/ 104 w 206"/>
                  <a:gd name="T3" fmla="*/ 65 h 202"/>
                  <a:gd name="T4" fmla="*/ 54 w 206"/>
                  <a:gd name="T5" fmla="*/ 67 h 202"/>
                  <a:gd name="T6" fmla="*/ 83 w 206"/>
                  <a:gd name="T7" fmla="*/ 98 h 202"/>
                  <a:gd name="T8" fmla="*/ 121 w 206"/>
                  <a:gd name="T9" fmla="*/ 113 h 202"/>
                  <a:gd name="T10" fmla="*/ 145 w 206"/>
                  <a:gd name="T11" fmla="*/ 89 h 202"/>
                  <a:gd name="T12" fmla="*/ 149 w 206"/>
                  <a:gd name="T13" fmla="*/ 62 h 202"/>
                  <a:gd name="T14" fmla="*/ 122 w 206"/>
                  <a:gd name="T15" fmla="*/ 40 h 202"/>
                  <a:gd name="T16" fmla="*/ 114 w 206"/>
                  <a:gd name="T17" fmla="*/ 10 h 202"/>
                  <a:gd name="T18" fmla="*/ 69 w 206"/>
                  <a:gd name="T19" fmla="*/ 17 h 202"/>
                  <a:gd name="T20" fmla="*/ 35 w 206"/>
                  <a:gd name="T21" fmla="*/ 12 h 202"/>
                  <a:gd name="T22" fmla="*/ 18 w 206"/>
                  <a:gd name="T23" fmla="*/ 34 h 202"/>
                  <a:gd name="T24" fmla="*/ 17 w 206"/>
                  <a:gd name="T25" fmla="*/ 69 h 202"/>
                  <a:gd name="T26" fmla="*/ 1 w 206"/>
                  <a:gd name="T27" fmla="*/ 96 h 202"/>
                  <a:gd name="T28" fmla="*/ 38 w 206"/>
                  <a:gd name="T29" fmla="*/ 122 h 202"/>
                  <a:gd name="T30" fmla="*/ 54 w 206"/>
                  <a:gd name="T31" fmla="*/ 150 h 202"/>
                  <a:gd name="T32" fmla="*/ 86 w 206"/>
                  <a:gd name="T33" fmla="*/ 146 h 202"/>
                  <a:gd name="T34" fmla="*/ 116 w 206"/>
                  <a:gd name="T35" fmla="*/ 140 h 202"/>
                  <a:gd name="T36" fmla="*/ 84 w 206"/>
                  <a:gd name="T37" fmla="*/ 126 h 202"/>
                  <a:gd name="T38" fmla="*/ 41 w 206"/>
                  <a:gd name="T39" fmla="*/ 136 h 202"/>
                  <a:gd name="T40" fmla="*/ 31 w 206"/>
                  <a:gd name="T41" fmla="*/ 102 h 202"/>
                  <a:gd name="T42" fmla="*/ 25 w 206"/>
                  <a:gd name="T43" fmla="*/ 84 h 202"/>
                  <a:gd name="T44" fmla="*/ 15 w 206"/>
                  <a:gd name="T45" fmla="*/ 42 h 202"/>
                  <a:gd name="T46" fmla="*/ 49 w 206"/>
                  <a:gd name="T47" fmla="*/ 32 h 202"/>
                  <a:gd name="T48" fmla="*/ 67 w 206"/>
                  <a:gd name="T49" fmla="*/ 26 h 202"/>
                  <a:gd name="T50" fmla="*/ 110 w 206"/>
                  <a:gd name="T51" fmla="*/ 17 h 202"/>
                  <a:gd name="T52" fmla="*/ 119 w 206"/>
                  <a:gd name="T53" fmla="*/ 50 h 202"/>
                  <a:gd name="T54" fmla="*/ 126 w 206"/>
                  <a:gd name="T55" fmla="*/ 68 h 202"/>
                  <a:gd name="T56" fmla="*/ 135 w 206"/>
                  <a:gd name="T57" fmla="*/ 111 h 202"/>
                  <a:gd name="T58" fmla="*/ 102 w 206"/>
                  <a:gd name="T59" fmla="*/ 120 h 202"/>
                  <a:gd name="T60" fmla="*/ 159 w 206"/>
                  <a:gd name="T61" fmla="*/ 175 h 202"/>
                  <a:gd name="T62" fmla="*/ 161 w 206"/>
                  <a:gd name="T63" fmla="*/ 167 h 202"/>
                  <a:gd name="T64" fmla="*/ 171 w 206"/>
                  <a:gd name="T65" fmla="*/ 154 h 202"/>
                  <a:gd name="T66" fmla="*/ 193 w 206"/>
                  <a:gd name="T67" fmla="*/ 140 h 202"/>
                  <a:gd name="T68" fmla="*/ 192 w 206"/>
                  <a:gd name="T69" fmla="*/ 122 h 202"/>
                  <a:gd name="T70" fmla="*/ 166 w 206"/>
                  <a:gd name="T71" fmla="*/ 119 h 202"/>
                  <a:gd name="T72" fmla="*/ 145 w 206"/>
                  <a:gd name="T73" fmla="*/ 112 h 202"/>
                  <a:gd name="T74" fmla="*/ 134 w 206"/>
                  <a:gd name="T75" fmla="*/ 122 h 202"/>
                  <a:gd name="T76" fmla="*/ 120 w 206"/>
                  <a:gd name="T77" fmla="*/ 139 h 202"/>
                  <a:gd name="T78" fmla="*/ 114 w 206"/>
                  <a:gd name="T79" fmla="*/ 152 h 202"/>
                  <a:gd name="T80" fmla="*/ 127 w 206"/>
                  <a:gd name="T81" fmla="*/ 171 h 202"/>
                  <a:gd name="T82" fmla="*/ 127 w 206"/>
                  <a:gd name="T83" fmla="*/ 189 h 202"/>
                  <a:gd name="T84" fmla="*/ 153 w 206"/>
                  <a:gd name="T85" fmla="*/ 191 h 202"/>
                  <a:gd name="T86" fmla="*/ 174 w 206"/>
                  <a:gd name="T87" fmla="*/ 199 h 202"/>
                  <a:gd name="T88" fmla="*/ 185 w 206"/>
                  <a:gd name="T89" fmla="*/ 189 h 202"/>
                  <a:gd name="T90" fmla="*/ 194 w 206"/>
                  <a:gd name="T91" fmla="*/ 168 h 202"/>
                  <a:gd name="T92" fmla="*/ 206 w 206"/>
                  <a:gd name="T93" fmla="*/ 155 h 202"/>
                  <a:gd name="T94" fmla="*/ 185 w 206"/>
                  <a:gd name="T95" fmla="*/ 168 h 202"/>
                  <a:gd name="T96" fmla="*/ 180 w 206"/>
                  <a:gd name="T97" fmla="*/ 175 h 202"/>
                  <a:gd name="T98" fmla="*/ 167 w 206"/>
                  <a:gd name="T99" fmla="*/ 193 h 202"/>
                  <a:gd name="T100" fmla="*/ 148 w 206"/>
                  <a:gd name="T101" fmla="*/ 181 h 202"/>
                  <a:gd name="T102" fmla="*/ 140 w 206"/>
                  <a:gd name="T103" fmla="*/ 176 h 202"/>
                  <a:gd name="T104" fmla="*/ 121 w 206"/>
                  <a:gd name="T105" fmla="*/ 163 h 202"/>
                  <a:gd name="T106" fmla="*/ 134 w 206"/>
                  <a:gd name="T107" fmla="*/ 143 h 202"/>
                  <a:gd name="T108" fmla="*/ 139 w 206"/>
                  <a:gd name="T109" fmla="*/ 136 h 202"/>
                  <a:gd name="T110" fmla="*/ 152 w 206"/>
                  <a:gd name="T111" fmla="*/ 117 h 202"/>
                  <a:gd name="T112" fmla="*/ 172 w 206"/>
                  <a:gd name="T113" fmla="*/ 130 h 202"/>
                  <a:gd name="T114" fmla="*/ 179 w 206"/>
                  <a:gd name="T115" fmla="*/ 135 h 202"/>
                  <a:gd name="T116" fmla="*/ 197 w 206"/>
                  <a:gd name="T117" fmla="*/ 147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02">
                    <a:moveTo>
                      <a:pt x="104" y="65"/>
                    </a:moveTo>
                    <a:cubicBezTo>
                      <a:pt x="99" y="53"/>
                      <a:pt x="88" y="45"/>
                      <a:pt x="75" y="45"/>
                    </a:cubicBezTo>
                    <a:cubicBezTo>
                      <a:pt x="71" y="45"/>
                      <a:pt x="67" y="46"/>
                      <a:pt x="63" y="47"/>
                    </a:cubicBezTo>
                    <a:cubicBezTo>
                      <a:pt x="56" y="50"/>
                      <a:pt x="50" y="56"/>
                      <a:pt x="46" y="64"/>
                    </a:cubicBezTo>
                    <a:cubicBezTo>
                      <a:pt x="43" y="72"/>
                      <a:pt x="43" y="80"/>
                      <a:pt x="46" y="88"/>
                    </a:cubicBezTo>
                    <a:cubicBezTo>
                      <a:pt x="51" y="100"/>
                      <a:pt x="62" y="107"/>
                      <a:pt x="75" y="107"/>
                    </a:cubicBezTo>
                    <a:cubicBezTo>
                      <a:pt x="79" y="107"/>
                      <a:pt x="83" y="106"/>
                      <a:pt x="86" y="105"/>
                    </a:cubicBezTo>
                    <a:cubicBezTo>
                      <a:pt x="102" y="99"/>
                      <a:pt x="110" y="81"/>
                      <a:pt x="104" y="65"/>
                    </a:cubicBezTo>
                    <a:close/>
                    <a:moveTo>
                      <a:pt x="83" y="98"/>
                    </a:moveTo>
                    <a:cubicBezTo>
                      <a:pt x="81" y="99"/>
                      <a:pt x="78" y="99"/>
                      <a:pt x="75" y="99"/>
                    </a:cubicBezTo>
                    <a:cubicBezTo>
                      <a:pt x="65" y="99"/>
                      <a:pt x="57" y="93"/>
                      <a:pt x="54" y="85"/>
                    </a:cubicBezTo>
                    <a:cubicBezTo>
                      <a:pt x="51" y="79"/>
                      <a:pt x="51" y="73"/>
                      <a:pt x="54" y="67"/>
                    </a:cubicBezTo>
                    <a:cubicBezTo>
                      <a:pt x="56" y="61"/>
                      <a:pt x="61" y="57"/>
                      <a:pt x="66" y="55"/>
                    </a:cubicBezTo>
                    <a:cubicBezTo>
                      <a:pt x="69" y="54"/>
                      <a:pt x="72" y="53"/>
                      <a:pt x="75" y="53"/>
                    </a:cubicBezTo>
                    <a:cubicBezTo>
                      <a:pt x="84" y="53"/>
                      <a:pt x="93" y="59"/>
                      <a:pt x="96" y="68"/>
                    </a:cubicBezTo>
                    <a:cubicBezTo>
                      <a:pt x="101" y="79"/>
                      <a:pt x="95" y="93"/>
                      <a:pt x="83" y="98"/>
                    </a:cubicBezTo>
                    <a:close/>
                    <a:moveTo>
                      <a:pt x="116" y="140"/>
                    </a:moveTo>
                    <a:cubicBezTo>
                      <a:pt x="117" y="138"/>
                      <a:pt x="117" y="136"/>
                      <a:pt x="116" y="135"/>
                    </a:cubicBezTo>
                    <a:cubicBezTo>
                      <a:pt x="111" y="123"/>
                      <a:pt x="111" y="123"/>
                      <a:pt x="111" y="123"/>
                    </a:cubicBezTo>
                    <a:cubicBezTo>
                      <a:pt x="115" y="120"/>
                      <a:pt x="118" y="117"/>
                      <a:pt x="121" y="113"/>
                    </a:cubicBezTo>
                    <a:cubicBezTo>
                      <a:pt x="132" y="118"/>
                      <a:pt x="132" y="118"/>
                      <a:pt x="132" y="118"/>
                    </a:cubicBezTo>
                    <a:cubicBezTo>
                      <a:pt x="136" y="120"/>
                      <a:pt x="140" y="118"/>
                      <a:pt x="141" y="115"/>
                    </a:cubicBezTo>
                    <a:cubicBezTo>
                      <a:pt x="149" y="98"/>
                      <a:pt x="149" y="98"/>
                      <a:pt x="149" y="98"/>
                    </a:cubicBezTo>
                    <a:cubicBezTo>
                      <a:pt x="150" y="95"/>
                      <a:pt x="149" y="90"/>
                      <a:pt x="145" y="89"/>
                    </a:cubicBezTo>
                    <a:cubicBezTo>
                      <a:pt x="134" y="84"/>
                      <a:pt x="134" y="84"/>
                      <a:pt x="134" y="84"/>
                    </a:cubicBezTo>
                    <a:cubicBezTo>
                      <a:pt x="135" y="79"/>
                      <a:pt x="135" y="75"/>
                      <a:pt x="134" y="70"/>
                    </a:cubicBezTo>
                    <a:cubicBezTo>
                      <a:pt x="145" y="65"/>
                      <a:pt x="145" y="65"/>
                      <a:pt x="145" y="65"/>
                    </a:cubicBezTo>
                    <a:cubicBezTo>
                      <a:pt x="147" y="65"/>
                      <a:pt x="148" y="63"/>
                      <a:pt x="149" y="62"/>
                    </a:cubicBezTo>
                    <a:cubicBezTo>
                      <a:pt x="150" y="60"/>
                      <a:pt x="150" y="58"/>
                      <a:pt x="149" y="56"/>
                    </a:cubicBezTo>
                    <a:cubicBezTo>
                      <a:pt x="142" y="40"/>
                      <a:pt x="142" y="40"/>
                      <a:pt x="142" y="40"/>
                    </a:cubicBezTo>
                    <a:cubicBezTo>
                      <a:pt x="141" y="36"/>
                      <a:pt x="137" y="34"/>
                      <a:pt x="134" y="36"/>
                    </a:cubicBezTo>
                    <a:cubicBezTo>
                      <a:pt x="122" y="40"/>
                      <a:pt x="122" y="40"/>
                      <a:pt x="122" y="40"/>
                    </a:cubicBezTo>
                    <a:cubicBezTo>
                      <a:pt x="120" y="36"/>
                      <a:pt x="116" y="33"/>
                      <a:pt x="113" y="30"/>
                    </a:cubicBezTo>
                    <a:cubicBezTo>
                      <a:pt x="118" y="19"/>
                      <a:pt x="118" y="19"/>
                      <a:pt x="118" y="19"/>
                    </a:cubicBezTo>
                    <a:cubicBezTo>
                      <a:pt x="118" y="17"/>
                      <a:pt x="118" y="15"/>
                      <a:pt x="118" y="14"/>
                    </a:cubicBezTo>
                    <a:cubicBezTo>
                      <a:pt x="117" y="12"/>
                      <a:pt x="116" y="11"/>
                      <a:pt x="114" y="10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4" y="1"/>
                      <a:pt x="90" y="3"/>
                      <a:pt x="88" y="6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79" y="17"/>
                      <a:pt x="74" y="17"/>
                      <a:pt x="69" y="17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3" y="2"/>
                      <a:pt x="59" y="0"/>
                      <a:pt x="56" y="2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7" y="9"/>
                      <a:pt x="36" y="10"/>
                      <a:pt x="35" y="12"/>
                    </a:cubicBezTo>
                    <a:cubicBezTo>
                      <a:pt x="34" y="14"/>
                      <a:pt x="34" y="16"/>
                      <a:pt x="35" y="17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6" y="32"/>
                      <a:pt x="32" y="35"/>
                      <a:pt x="29" y="39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4" y="33"/>
                      <a:pt x="10" y="34"/>
                      <a:pt x="8" y="38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0" y="58"/>
                      <a:pt x="1" y="62"/>
                      <a:pt x="5" y="63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6" y="73"/>
                      <a:pt x="16" y="78"/>
                      <a:pt x="17" y="82"/>
                    </a:cubicBezTo>
                    <a:cubicBezTo>
                      <a:pt x="5" y="87"/>
                      <a:pt x="5" y="87"/>
                      <a:pt x="5" y="87"/>
                    </a:cubicBezTo>
                    <a:cubicBezTo>
                      <a:pt x="3" y="88"/>
                      <a:pt x="1" y="89"/>
                      <a:pt x="1" y="91"/>
                    </a:cubicBezTo>
                    <a:cubicBezTo>
                      <a:pt x="0" y="92"/>
                      <a:pt x="0" y="94"/>
                      <a:pt x="1" y="96"/>
                    </a:cubicBezTo>
                    <a:cubicBezTo>
                      <a:pt x="7" y="113"/>
                      <a:pt x="7" y="113"/>
                      <a:pt x="7" y="113"/>
                    </a:cubicBezTo>
                    <a:cubicBezTo>
                      <a:pt x="9" y="116"/>
                      <a:pt x="13" y="118"/>
                      <a:pt x="16" y="117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31" y="116"/>
                      <a:pt x="35" y="119"/>
                      <a:pt x="38" y="122"/>
                    </a:cubicBezTo>
                    <a:cubicBezTo>
                      <a:pt x="33" y="134"/>
                      <a:pt x="33" y="134"/>
                      <a:pt x="33" y="134"/>
                    </a:cubicBezTo>
                    <a:cubicBezTo>
                      <a:pt x="33" y="136"/>
                      <a:pt x="33" y="137"/>
                      <a:pt x="33" y="139"/>
                    </a:cubicBezTo>
                    <a:cubicBezTo>
                      <a:pt x="34" y="141"/>
                      <a:pt x="35" y="142"/>
                      <a:pt x="37" y="143"/>
                    </a:cubicBezTo>
                    <a:cubicBezTo>
                      <a:pt x="54" y="150"/>
                      <a:pt x="54" y="150"/>
                      <a:pt x="54" y="150"/>
                    </a:cubicBezTo>
                    <a:cubicBezTo>
                      <a:pt x="57" y="152"/>
                      <a:pt x="61" y="150"/>
                      <a:pt x="63" y="146"/>
                    </a:cubicBezTo>
                    <a:cubicBezTo>
                      <a:pt x="68" y="135"/>
                      <a:pt x="68" y="135"/>
                      <a:pt x="68" y="135"/>
                    </a:cubicBezTo>
                    <a:cubicBezTo>
                      <a:pt x="72" y="135"/>
                      <a:pt x="77" y="135"/>
                      <a:pt x="82" y="135"/>
                    </a:cubicBezTo>
                    <a:cubicBezTo>
                      <a:pt x="86" y="146"/>
                      <a:pt x="86" y="146"/>
                      <a:pt x="86" y="146"/>
                    </a:cubicBezTo>
                    <a:cubicBezTo>
                      <a:pt x="87" y="149"/>
                      <a:pt x="90" y="151"/>
                      <a:pt x="93" y="151"/>
                    </a:cubicBezTo>
                    <a:cubicBezTo>
                      <a:pt x="94" y="151"/>
                      <a:pt x="94" y="151"/>
                      <a:pt x="95" y="150"/>
                    </a:cubicBez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14" y="143"/>
                      <a:pt x="115" y="142"/>
                      <a:pt x="116" y="140"/>
                    </a:cubicBezTo>
                    <a:close/>
                    <a:moveTo>
                      <a:pt x="108" y="137"/>
                    </a:moveTo>
                    <a:cubicBezTo>
                      <a:pt x="93" y="142"/>
                      <a:pt x="93" y="142"/>
                      <a:pt x="93" y="142"/>
                    </a:cubicBezTo>
                    <a:cubicBezTo>
                      <a:pt x="87" y="126"/>
                      <a:pt x="87" y="126"/>
                      <a:pt x="87" y="126"/>
                    </a:cubicBezTo>
                    <a:cubicBezTo>
                      <a:pt x="84" y="126"/>
                      <a:pt x="84" y="126"/>
                      <a:pt x="84" y="126"/>
                    </a:cubicBezTo>
                    <a:cubicBezTo>
                      <a:pt x="78" y="127"/>
                      <a:pt x="72" y="127"/>
                      <a:pt x="66" y="126"/>
                    </a:cubicBezTo>
                    <a:cubicBezTo>
                      <a:pt x="63" y="126"/>
                      <a:pt x="63" y="126"/>
                      <a:pt x="63" y="126"/>
                    </a:cubicBezTo>
                    <a:cubicBezTo>
                      <a:pt x="56" y="142"/>
                      <a:pt x="56" y="142"/>
                      <a:pt x="56" y="142"/>
                    </a:cubicBezTo>
                    <a:cubicBezTo>
                      <a:pt x="41" y="136"/>
                      <a:pt x="41" y="136"/>
                      <a:pt x="41" y="136"/>
                    </a:cubicBezTo>
                    <a:cubicBezTo>
                      <a:pt x="48" y="119"/>
                      <a:pt x="48" y="119"/>
                      <a:pt x="48" y="119"/>
                    </a:cubicBezTo>
                    <a:cubicBezTo>
                      <a:pt x="46" y="118"/>
                      <a:pt x="46" y="118"/>
                      <a:pt x="46" y="118"/>
                    </a:cubicBezTo>
                    <a:cubicBezTo>
                      <a:pt x="41" y="114"/>
                      <a:pt x="37" y="110"/>
                      <a:pt x="33" y="105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14" y="109"/>
                      <a:pt x="14" y="109"/>
                      <a:pt x="14" y="109"/>
                    </a:cubicBezTo>
                    <a:cubicBezTo>
                      <a:pt x="9" y="94"/>
                      <a:pt x="9" y="94"/>
                      <a:pt x="9" y="94"/>
                    </a:cubicBezTo>
                    <a:cubicBezTo>
                      <a:pt x="25" y="87"/>
                      <a:pt x="25" y="87"/>
                      <a:pt x="25" y="87"/>
                    </a:cubicBezTo>
                    <a:cubicBezTo>
                      <a:pt x="25" y="84"/>
                      <a:pt x="25" y="84"/>
                      <a:pt x="25" y="84"/>
                    </a:cubicBezTo>
                    <a:cubicBezTo>
                      <a:pt x="24" y="78"/>
                      <a:pt x="24" y="73"/>
                      <a:pt x="25" y="67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37" y="41"/>
                      <a:pt x="42" y="37"/>
                      <a:pt x="47" y="34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73" y="25"/>
                      <a:pt x="79" y="25"/>
                      <a:pt x="85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110" y="17"/>
                      <a:pt x="110" y="17"/>
                      <a:pt x="110" y="17"/>
                    </a:cubicBezTo>
                    <a:cubicBezTo>
                      <a:pt x="103" y="33"/>
                      <a:pt x="103" y="33"/>
                      <a:pt x="103" y="33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10" y="38"/>
                      <a:pt x="114" y="42"/>
                      <a:pt x="118" y="47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35" y="43"/>
                      <a:pt x="135" y="43"/>
                      <a:pt x="135" y="43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25" y="65"/>
                      <a:pt x="125" y="65"/>
                      <a:pt x="125" y="65"/>
                    </a:cubicBezTo>
                    <a:cubicBezTo>
                      <a:pt x="126" y="68"/>
                      <a:pt x="126" y="68"/>
                      <a:pt x="126" y="68"/>
                    </a:cubicBezTo>
                    <a:cubicBezTo>
                      <a:pt x="127" y="74"/>
                      <a:pt x="127" y="80"/>
                      <a:pt x="126" y="86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35" y="111"/>
                      <a:pt x="135" y="111"/>
                      <a:pt x="135" y="111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3" y="111"/>
                      <a:pt x="109" y="115"/>
                      <a:pt x="104" y="118"/>
                    </a:cubicBezTo>
                    <a:cubicBezTo>
                      <a:pt x="102" y="120"/>
                      <a:pt x="102" y="120"/>
                      <a:pt x="102" y="120"/>
                    </a:cubicBezTo>
                    <a:lnTo>
                      <a:pt x="108" y="137"/>
                    </a:lnTo>
                    <a:close/>
                    <a:moveTo>
                      <a:pt x="157" y="136"/>
                    </a:moveTo>
                    <a:cubicBezTo>
                      <a:pt x="146" y="137"/>
                      <a:pt x="138" y="147"/>
                      <a:pt x="140" y="158"/>
                    </a:cubicBezTo>
                    <a:cubicBezTo>
                      <a:pt x="141" y="168"/>
                      <a:pt x="149" y="175"/>
                      <a:pt x="159" y="175"/>
                    </a:cubicBezTo>
                    <a:cubicBezTo>
                      <a:pt x="160" y="175"/>
                      <a:pt x="161" y="175"/>
                      <a:pt x="162" y="175"/>
                    </a:cubicBezTo>
                    <a:cubicBezTo>
                      <a:pt x="173" y="174"/>
                      <a:pt x="180" y="164"/>
                      <a:pt x="179" y="153"/>
                    </a:cubicBezTo>
                    <a:cubicBezTo>
                      <a:pt x="178" y="142"/>
                      <a:pt x="168" y="134"/>
                      <a:pt x="157" y="136"/>
                    </a:cubicBezTo>
                    <a:close/>
                    <a:moveTo>
                      <a:pt x="161" y="167"/>
                    </a:moveTo>
                    <a:cubicBezTo>
                      <a:pt x="154" y="168"/>
                      <a:pt x="148" y="163"/>
                      <a:pt x="147" y="157"/>
                    </a:cubicBezTo>
                    <a:cubicBezTo>
                      <a:pt x="147" y="150"/>
                      <a:pt x="151" y="144"/>
                      <a:pt x="158" y="144"/>
                    </a:cubicBezTo>
                    <a:cubicBezTo>
                      <a:pt x="158" y="143"/>
                      <a:pt x="159" y="143"/>
                      <a:pt x="159" y="143"/>
                    </a:cubicBezTo>
                    <a:cubicBezTo>
                      <a:pt x="165" y="143"/>
                      <a:pt x="170" y="148"/>
                      <a:pt x="171" y="154"/>
                    </a:cubicBezTo>
                    <a:cubicBezTo>
                      <a:pt x="172" y="160"/>
                      <a:pt x="167" y="166"/>
                      <a:pt x="161" y="167"/>
                    </a:cubicBezTo>
                    <a:close/>
                    <a:moveTo>
                      <a:pt x="205" y="144"/>
                    </a:moveTo>
                    <a:cubicBezTo>
                      <a:pt x="204" y="141"/>
                      <a:pt x="202" y="139"/>
                      <a:pt x="199" y="139"/>
                    </a:cubicBezTo>
                    <a:cubicBezTo>
                      <a:pt x="193" y="140"/>
                      <a:pt x="193" y="140"/>
                      <a:pt x="193" y="140"/>
                    </a:cubicBezTo>
                    <a:cubicBezTo>
                      <a:pt x="192" y="138"/>
                      <a:pt x="191" y="136"/>
                      <a:pt x="190" y="135"/>
                    </a:cubicBezTo>
                    <a:cubicBezTo>
                      <a:pt x="193" y="130"/>
                      <a:pt x="193" y="130"/>
                      <a:pt x="193" y="130"/>
                    </a:cubicBezTo>
                    <a:cubicBezTo>
                      <a:pt x="194" y="129"/>
                      <a:pt x="195" y="127"/>
                      <a:pt x="194" y="126"/>
                    </a:cubicBezTo>
                    <a:cubicBezTo>
                      <a:pt x="194" y="124"/>
                      <a:pt x="193" y="123"/>
                      <a:pt x="192" y="122"/>
                    </a:cubicBezTo>
                    <a:cubicBezTo>
                      <a:pt x="184" y="115"/>
                      <a:pt x="184" y="115"/>
                      <a:pt x="184" y="115"/>
                    </a:cubicBezTo>
                    <a:cubicBezTo>
                      <a:pt x="181" y="114"/>
                      <a:pt x="178" y="114"/>
                      <a:pt x="176" y="116"/>
                    </a:cubicBezTo>
                    <a:cubicBezTo>
                      <a:pt x="172" y="121"/>
                      <a:pt x="172" y="121"/>
                      <a:pt x="172" y="121"/>
                    </a:cubicBezTo>
                    <a:cubicBezTo>
                      <a:pt x="170" y="120"/>
                      <a:pt x="168" y="120"/>
                      <a:pt x="166" y="119"/>
                    </a:cubicBezTo>
                    <a:cubicBezTo>
                      <a:pt x="165" y="113"/>
                      <a:pt x="165" y="113"/>
                      <a:pt x="165" y="113"/>
                    </a:cubicBezTo>
                    <a:cubicBezTo>
                      <a:pt x="165" y="111"/>
                      <a:pt x="163" y="108"/>
                      <a:pt x="160" y="108"/>
                    </a:cubicBezTo>
                    <a:cubicBezTo>
                      <a:pt x="148" y="110"/>
                      <a:pt x="148" y="110"/>
                      <a:pt x="148" y="110"/>
                    </a:cubicBezTo>
                    <a:cubicBezTo>
                      <a:pt x="147" y="110"/>
                      <a:pt x="146" y="111"/>
                      <a:pt x="145" y="112"/>
                    </a:cubicBezTo>
                    <a:cubicBezTo>
                      <a:pt x="144" y="113"/>
                      <a:pt x="143" y="115"/>
                      <a:pt x="143" y="116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2" y="123"/>
                      <a:pt x="140" y="124"/>
                      <a:pt x="139" y="125"/>
                    </a:cubicBezTo>
                    <a:cubicBezTo>
                      <a:pt x="134" y="122"/>
                      <a:pt x="134" y="122"/>
                      <a:pt x="134" y="122"/>
                    </a:cubicBezTo>
                    <a:cubicBezTo>
                      <a:pt x="131" y="120"/>
                      <a:pt x="128" y="120"/>
                      <a:pt x="126" y="123"/>
                    </a:cubicBezTo>
                    <a:cubicBezTo>
                      <a:pt x="119" y="131"/>
                      <a:pt x="119" y="131"/>
                      <a:pt x="119" y="131"/>
                    </a:cubicBezTo>
                    <a:cubicBezTo>
                      <a:pt x="118" y="132"/>
                      <a:pt x="118" y="134"/>
                      <a:pt x="118" y="135"/>
                    </a:cubicBezTo>
                    <a:cubicBezTo>
                      <a:pt x="118" y="137"/>
                      <a:pt x="119" y="138"/>
                      <a:pt x="120" y="139"/>
                    </a:cubicBezTo>
                    <a:cubicBezTo>
                      <a:pt x="125" y="143"/>
                      <a:pt x="125" y="143"/>
                      <a:pt x="125" y="143"/>
                    </a:cubicBezTo>
                    <a:cubicBezTo>
                      <a:pt x="125" y="145"/>
                      <a:pt x="124" y="147"/>
                      <a:pt x="124" y="149"/>
                    </a:cubicBezTo>
                    <a:cubicBezTo>
                      <a:pt x="117" y="149"/>
                      <a:pt x="117" y="149"/>
                      <a:pt x="117" y="149"/>
                    </a:cubicBezTo>
                    <a:cubicBezTo>
                      <a:pt x="116" y="150"/>
                      <a:pt x="115" y="150"/>
                      <a:pt x="114" y="152"/>
                    </a:cubicBezTo>
                    <a:cubicBezTo>
                      <a:pt x="113" y="153"/>
                      <a:pt x="112" y="154"/>
                      <a:pt x="112" y="156"/>
                    </a:cubicBezTo>
                    <a:cubicBezTo>
                      <a:pt x="114" y="166"/>
                      <a:pt x="114" y="166"/>
                      <a:pt x="114" y="166"/>
                    </a:cubicBezTo>
                    <a:cubicBezTo>
                      <a:pt x="114" y="169"/>
                      <a:pt x="117" y="171"/>
                      <a:pt x="119" y="171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2"/>
                      <a:pt x="128" y="174"/>
                      <a:pt x="130" y="176"/>
                    </a:cubicBezTo>
                    <a:cubicBezTo>
                      <a:pt x="126" y="181"/>
                      <a:pt x="126" y="181"/>
                      <a:pt x="126" y="181"/>
                    </a:cubicBezTo>
                    <a:cubicBezTo>
                      <a:pt x="125" y="182"/>
                      <a:pt x="124" y="184"/>
                      <a:pt x="125" y="185"/>
                    </a:cubicBezTo>
                    <a:cubicBezTo>
                      <a:pt x="125" y="187"/>
                      <a:pt x="126" y="188"/>
                      <a:pt x="127" y="189"/>
                    </a:cubicBezTo>
                    <a:cubicBezTo>
                      <a:pt x="135" y="195"/>
                      <a:pt x="135" y="195"/>
                      <a:pt x="135" y="195"/>
                    </a:cubicBezTo>
                    <a:cubicBezTo>
                      <a:pt x="138" y="197"/>
                      <a:pt x="141" y="197"/>
                      <a:pt x="143" y="194"/>
                    </a:cubicBezTo>
                    <a:cubicBezTo>
                      <a:pt x="147" y="189"/>
                      <a:pt x="147" y="189"/>
                      <a:pt x="147" y="189"/>
                    </a:cubicBezTo>
                    <a:cubicBezTo>
                      <a:pt x="149" y="190"/>
                      <a:pt x="151" y="191"/>
                      <a:pt x="153" y="191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4" y="200"/>
                      <a:pt x="156" y="202"/>
                      <a:pt x="159" y="202"/>
                    </a:cubicBezTo>
                    <a:cubicBezTo>
                      <a:pt x="171" y="201"/>
                      <a:pt x="171" y="201"/>
                      <a:pt x="171" y="201"/>
                    </a:cubicBezTo>
                    <a:cubicBezTo>
                      <a:pt x="172" y="201"/>
                      <a:pt x="174" y="200"/>
                      <a:pt x="174" y="199"/>
                    </a:cubicBezTo>
                    <a:cubicBezTo>
                      <a:pt x="175" y="197"/>
                      <a:pt x="176" y="196"/>
                      <a:pt x="176" y="194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7" y="187"/>
                      <a:pt x="178" y="186"/>
                      <a:pt x="180" y="185"/>
                    </a:cubicBezTo>
                    <a:cubicBezTo>
                      <a:pt x="185" y="189"/>
                      <a:pt x="185" y="189"/>
                      <a:pt x="185" y="189"/>
                    </a:cubicBezTo>
                    <a:cubicBezTo>
                      <a:pt x="187" y="191"/>
                      <a:pt x="191" y="190"/>
                      <a:pt x="193" y="188"/>
                    </a:cubicBezTo>
                    <a:cubicBezTo>
                      <a:pt x="199" y="180"/>
                      <a:pt x="199" y="180"/>
                      <a:pt x="199" y="180"/>
                    </a:cubicBezTo>
                    <a:cubicBezTo>
                      <a:pt x="201" y="177"/>
                      <a:pt x="201" y="173"/>
                      <a:pt x="198" y="172"/>
                    </a:cubicBezTo>
                    <a:cubicBezTo>
                      <a:pt x="194" y="168"/>
                      <a:pt x="194" y="168"/>
                      <a:pt x="194" y="168"/>
                    </a:cubicBezTo>
                    <a:cubicBezTo>
                      <a:pt x="194" y="166"/>
                      <a:pt x="195" y="164"/>
                      <a:pt x="195" y="162"/>
                    </a:cubicBezTo>
                    <a:cubicBezTo>
                      <a:pt x="201" y="161"/>
                      <a:pt x="201" y="161"/>
                      <a:pt x="201" y="161"/>
                    </a:cubicBezTo>
                    <a:cubicBezTo>
                      <a:pt x="203" y="161"/>
                      <a:pt x="204" y="160"/>
                      <a:pt x="205" y="159"/>
                    </a:cubicBezTo>
                    <a:cubicBezTo>
                      <a:pt x="206" y="158"/>
                      <a:pt x="206" y="156"/>
                      <a:pt x="206" y="155"/>
                    </a:cubicBezTo>
                    <a:lnTo>
                      <a:pt x="205" y="144"/>
                    </a:lnTo>
                    <a:close/>
                    <a:moveTo>
                      <a:pt x="188" y="155"/>
                    </a:moveTo>
                    <a:cubicBezTo>
                      <a:pt x="188" y="158"/>
                      <a:pt x="188" y="158"/>
                      <a:pt x="188" y="158"/>
                    </a:cubicBezTo>
                    <a:cubicBezTo>
                      <a:pt x="188" y="161"/>
                      <a:pt x="187" y="164"/>
                      <a:pt x="185" y="168"/>
                    </a:cubicBezTo>
                    <a:cubicBezTo>
                      <a:pt x="184" y="170"/>
                      <a:pt x="184" y="170"/>
                      <a:pt x="184" y="170"/>
                    </a:cubicBezTo>
                    <a:cubicBezTo>
                      <a:pt x="192" y="176"/>
                      <a:pt x="192" y="176"/>
                      <a:pt x="192" y="176"/>
                    </a:cubicBezTo>
                    <a:cubicBezTo>
                      <a:pt x="188" y="181"/>
                      <a:pt x="188" y="181"/>
                      <a:pt x="188" y="181"/>
                    </a:cubicBezTo>
                    <a:cubicBezTo>
                      <a:pt x="180" y="175"/>
                      <a:pt x="180" y="175"/>
                      <a:pt x="180" y="175"/>
                    </a:cubicBezTo>
                    <a:cubicBezTo>
                      <a:pt x="177" y="177"/>
                      <a:pt x="177" y="177"/>
                      <a:pt x="177" y="177"/>
                    </a:cubicBezTo>
                    <a:cubicBezTo>
                      <a:pt x="175" y="179"/>
                      <a:pt x="172" y="181"/>
                      <a:pt x="169" y="182"/>
                    </a:cubicBezTo>
                    <a:cubicBezTo>
                      <a:pt x="166" y="183"/>
                      <a:pt x="166" y="183"/>
                      <a:pt x="166" y="183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0" y="184"/>
                      <a:pt x="160" y="184"/>
                      <a:pt x="160" y="184"/>
                    </a:cubicBezTo>
                    <a:cubicBezTo>
                      <a:pt x="157" y="184"/>
                      <a:pt x="157" y="184"/>
                      <a:pt x="157" y="184"/>
                    </a:cubicBezTo>
                    <a:cubicBezTo>
                      <a:pt x="154" y="183"/>
                      <a:pt x="150" y="182"/>
                      <a:pt x="148" y="181"/>
                    </a:cubicBezTo>
                    <a:cubicBezTo>
                      <a:pt x="145" y="180"/>
                      <a:pt x="145" y="180"/>
                      <a:pt x="145" y="180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33" y="184"/>
                      <a:pt x="133" y="184"/>
                      <a:pt x="133" y="184"/>
                    </a:cubicBezTo>
                    <a:cubicBezTo>
                      <a:pt x="140" y="176"/>
                      <a:pt x="140" y="176"/>
                      <a:pt x="140" y="176"/>
                    </a:cubicBezTo>
                    <a:cubicBezTo>
                      <a:pt x="138" y="173"/>
                      <a:pt x="138" y="173"/>
                      <a:pt x="138" y="173"/>
                    </a:cubicBezTo>
                    <a:cubicBezTo>
                      <a:pt x="136" y="171"/>
                      <a:pt x="134" y="168"/>
                      <a:pt x="133" y="165"/>
                    </a:cubicBezTo>
                    <a:cubicBezTo>
                      <a:pt x="132" y="162"/>
                      <a:pt x="132" y="162"/>
                      <a:pt x="132" y="162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57"/>
                      <a:pt x="121" y="157"/>
                      <a:pt x="121" y="157"/>
                    </a:cubicBezTo>
                    <a:cubicBezTo>
                      <a:pt x="131" y="156"/>
                      <a:pt x="131" y="156"/>
                      <a:pt x="131" y="156"/>
                    </a:cubicBezTo>
                    <a:cubicBezTo>
                      <a:pt x="131" y="153"/>
                      <a:pt x="131" y="153"/>
                      <a:pt x="131" y="153"/>
                    </a:cubicBezTo>
                    <a:cubicBezTo>
                      <a:pt x="132" y="149"/>
                      <a:pt x="132" y="146"/>
                      <a:pt x="134" y="143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7" y="134"/>
                      <a:pt x="127" y="134"/>
                      <a:pt x="127" y="134"/>
                    </a:cubicBezTo>
                    <a:cubicBezTo>
                      <a:pt x="131" y="129"/>
                      <a:pt x="131" y="129"/>
                      <a:pt x="131" y="129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41" y="134"/>
                      <a:pt x="141" y="134"/>
                      <a:pt x="141" y="134"/>
                    </a:cubicBezTo>
                    <a:cubicBezTo>
                      <a:pt x="144" y="131"/>
                      <a:pt x="147" y="130"/>
                      <a:pt x="150" y="129"/>
                    </a:cubicBezTo>
                    <a:cubicBezTo>
                      <a:pt x="153" y="127"/>
                      <a:pt x="153" y="127"/>
                      <a:pt x="153" y="127"/>
                    </a:cubicBezTo>
                    <a:cubicBezTo>
                      <a:pt x="152" y="117"/>
                      <a:pt x="152" y="117"/>
                      <a:pt x="152" y="117"/>
                    </a:cubicBezTo>
                    <a:cubicBezTo>
                      <a:pt x="158" y="117"/>
                      <a:pt x="158" y="117"/>
                      <a:pt x="158" y="117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5" y="127"/>
                      <a:pt x="169" y="128"/>
                      <a:pt x="172" y="130"/>
                    </a:cubicBezTo>
                    <a:cubicBezTo>
                      <a:pt x="175" y="131"/>
                      <a:pt x="175" y="131"/>
                      <a:pt x="175" y="131"/>
                    </a:cubicBezTo>
                    <a:cubicBezTo>
                      <a:pt x="181" y="123"/>
                      <a:pt x="181" y="123"/>
                      <a:pt x="181" y="123"/>
                    </a:cubicBezTo>
                    <a:cubicBezTo>
                      <a:pt x="185" y="127"/>
                      <a:pt x="185" y="127"/>
                      <a:pt x="185" y="127"/>
                    </a:cubicBezTo>
                    <a:cubicBezTo>
                      <a:pt x="179" y="135"/>
                      <a:pt x="179" y="135"/>
                      <a:pt x="179" y="135"/>
                    </a:cubicBezTo>
                    <a:cubicBezTo>
                      <a:pt x="181" y="137"/>
                      <a:pt x="181" y="137"/>
                      <a:pt x="181" y="137"/>
                    </a:cubicBezTo>
                    <a:cubicBezTo>
                      <a:pt x="184" y="140"/>
                      <a:pt x="185" y="143"/>
                      <a:pt x="186" y="146"/>
                    </a:cubicBezTo>
                    <a:cubicBezTo>
                      <a:pt x="187" y="149"/>
                      <a:pt x="187" y="149"/>
                      <a:pt x="187" y="149"/>
                    </a:cubicBezTo>
                    <a:cubicBezTo>
                      <a:pt x="197" y="147"/>
                      <a:pt x="197" y="147"/>
                      <a:pt x="197" y="147"/>
                    </a:cubicBezTo>
                    <a:cubicBezTo>
                      <a:pt x="198" y="153"/>
                      <a:pt x="198" y="153"/>
                      <a:pt x="198" y="153"/>
                    </a:cubicBezTo>
                    <a:lnTo>
                      <a:pt x="188" y="15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 sz="1350"/>
              </a:p>
            </p:txBody>
          </p:sp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id="{7184A37B-23B7-DDAB-BFAB-14076836C0D4}"/>
                  </a:ext>
                </a:extLst>
              </p:cNvPr>
              <p:cNvSpPr/>
              <p:nvPr/>
            </p:nvSpPr>
            <p:spPr>
              <a:xfrm>
                <a:off x="7122912" y="4747324"/>
                <a:ext cx="415412" cy="41541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1C55E580-3C6E-4FE2-C7A7-16D8E966EC80}"/>
                </a:ext>
              </a:extLst>
            </p:cNvPr>
            <p:cNvGrpSpPr/>
            <p:nvPr/>
          </p:nvGrpSpPr>
          <p:grpSpPr>
            <a:xfrm>
              <a:off x="7897444" y="4747324"/>
              <a:ext cx="415412" cy="415412"/>
              <a:chOff x="7908076" y="4747324"/>
              <a:chExt cx="415412" cy="415412"/>
            </a:xfrm>
          </p:grpSpPr>
          <p:sp>
            <p:nvSpPr>
              <p:cNvPr id="13" name="任意多边形: 形状 12">
                <a:extLst>
                  <a:ext uri="{FF2B5EF4-FFF2-40B4-BE49-F238E27FC236}">
                    <a16:creationId xmlns:a16="http://schemas.microsoft.com/office/drawing/2014/main" id="{AB9A0AFB-F3FC-86A7-AA3D-5956785BC7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8556" y="4829167"/>
                <a:ext cx="250629" cy="250628"/>
              </a:xfrm>
              <a:custGeom>
                <a:avLst/>
                <a:gdLst>
                  <a:gd name="T0" fmla="*/ 121 w 122"/>
                  <a:gd name="T1" fmla="*/ 110 h 122"/>
                  <a:gd name="T2" fmla="*/ 91 w 122"/>
                  <a:gd name="T3" fmla="*/ 79 h 122"/>
                  <a:gd name="T4" fmla="*/ 88 w 122"/>
                  <a:gd name="T5" fmla="*/ 79 h 122"/>
                  <a:gd name="T6" fmla="*/ 78 w 122"/>
                  <a:gd name="T7" fmla="*/ 69 h 122"/>
                  <a:gd name="T8" fmla="*/ 68 w 122"/>
                  <a:gd name="T9" fmla="*/ 59 h 122"/>
                  <a:gd name="T10" fmla="*/ 68 w 122"/>
                  <a:gd name="T11" fmla="*/ 59 h 122"/>
                  <a:gd name="T12" fmla="*/ 75 w 122"/>
                  <a:gd name="T13" fmla="*/ 37 h 122"/>
                  <a:gd name="T14" fmla="*/ 38 w 122"/>
                  <a:gd name="T15" fmla="*/ 0 h 122"/>
                  <a:gd name="T16" fmla="*/ 0 w 122"/>
                  <a:gd name="T17" fmla="*/ 37 h 122"/>
                  <a:gd name="T18" fmla="*/ 38 w 122"/>
                  <a:gd name="T19" fmla="*/ 74 h 122"/>
                  <a:gd name="T20" fmla="*/ 59 w 122"/>
                  <a:gd name="T21" fmla="*/ 67 h 122"/>
                  <a:gd name="T22" fmla="*/ 59 w 122"/>
                  <a:gd name="T23" fmla="*/ 67 h 122"/>
                  <a:gd name="T24" fmla="*/ 69 w 122"/>
                  <a:gd name="T25" fmla="*/ 77 h 122"/>
                  <a:gd name="T26" fmla="*/ 80 w 122"/>
                  <a:gd name="T27" fmla="*/ 88 h 122"/>
                  <a:gd name="T28" fmla="*/ 80 w 122"/>
                  <a:gd name="T29" fmla="*/ 90 h 122"/>
                  <a:gd name="T30" fmla="*/ 110 w 122"/>
                  <a:gd name="T31" fmla="*/ 120 h 122"/>
                  <a:gd name="T32" fmla="*/ 117 w 122"/>
                  <a:gd name="T33" fmla="*/ 117 h 122"/>
                  <a:gd name="T34" fmla="*/ 118 w 122"/>
                  <a:gd name="T35" fmla="*/ 117 h 122"/>
                  <a:gd name="T36" fmla="*/ 121 w 122"/>
                  <a:gd name="T37" fmla="*/ 110 h 122"/>
                  <a:gd name="T38" fmla="*/ 38 w 122"/>
                  <a:gd name="T39" fmla="*/ 66 h 122"/>
                  <a:gd name="T40" fmla="*/ 9 w 122"/>
                  <a:gd name="T41" fmla="*/ 37 h 122"/>
                  <a:gd name="T42" fmla="*/ 38 w 122"/>
                  <a:gd name="T43" fmla="*/ 8 h 122"/>
                  <a:gd name="T44" fmla="*/ 67 w 122"/>
                  <a:gd name="T45" fmla="*/ 37 h 122"/>
                  <a:gd name="T46" fmla="*/ 38 w 122"/>
                  <a:gd name="T47" fmla="*/ 6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2" h="122">
                    <a:moveTo>
                      <a:pt x="121" y="110"/>
                    </a:moveTo>
                    <a:cubicBezTo>
                      <a:pt x="91" y="79"/>
                      <a:pt x="91" y="79"/>
                      <a:pt x="91" y="79"/>
                    </a:cubicBezTo>
                    <a:cubicBezTo>
                      <a:pt x="90" y="79"/>
                      <a:pt x="89" y="79"/>
                      <a:pt x="88" y="79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72" y="53"/>
                      <a:pt x="75" y="45"/>
                      <a:pt x="75" y="37"/>
                    </a:cubicBezTo>
                    <a:cubicBezTo>
                      <a:pt x="75" y="17"/>
                      <a:pt x="58" y="0"/>
                      <a:pt x="38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58"/>
                      <a:pt x="17" y="74"/>
                      <a:pt x="38" y="74"/>
                    </a:cubicBezTo>
                    <a:cubicBezTo>
                      <a:pt x="46" y="74"/>
                      <a:pt x="53" y="72"/>
                      <a:pt x="59" y="67"/>
                    </a:cubicBezTo>
                    <a:cubicBezTo>
                      <a:pt x="59" y="67"/>
                      <a:pt x="59" y="67"/>
                      <a:pt x="59" y="67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79" y="89"/>
                      <a:pt x="79" y="90"/>
                      <a:pt x="80" y="90"/>
                    </a:cubicBezTo>
                    <a:cubicBezTo>
                      <a:pt x="110" y="120"/>
                      <a:pt x="110" y="120"/>
                      <a:pt x="110" y="120"/>
                    </a:cubicBezTo>
                    <a:cubicBezTo>
                      <a:pt x="111" y="122"/>
                      <a:pt x="115" y="120"/>
                      <a:pt x="117" y="117"/>
                    </a:cubicBezTo>
                    <a:cubicBezTo>
                      <a:pt x="118" y="117"/>
                      <a:pt x="118" y="117"/>
                      <a:pt x="118" y="117"/>
                    </a:cubicBezTo>
                    <a:cubicBezTo>
                      <a:pt x="121" y="114"/>
                      <a:pt x="122" y="111"/>
                      <a:pt x="121" y="110"/>
                    </a:cubicBezTo>
                    <a:close/>
                    <a:moveTo>
                      <a:pt x="38" y="66"/>
                    </a:moveTo>
                    <a:cubicBezTo>
                      <a:pt x="22" y="66"/>
                      <a:pt x="9" y="53"/>
                      <a:pt x="9" y="37"/>
                    </a:cubicBezTo>
                    <a:cubicBezTo>
                      <a:pt x="9" y="21"/>
                      <a:pt x="22" y="8"/>
                      <a:pt x="38" y="8"/>
                    </a:cubicBezTo>
                    <a:cubicBezTo>
                      <a:pt x="54" y="8"/>
                      <a:pt x="67" y="21"/>
                      <a:pt x="67" y="37"/>
                    </a:cubicBezTo>
                    <a:cubicBezTo>
                      <a:pt x="67" y="53"/>
                      <a:pt x="54" y="66"/>
                      <a:pt x="38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 sz="1350" dirty="0"/>
              </a:p>
            </p:txBody>
          </p:sp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id="{750E17AD-8906-3077-BF5A-A3F951943F1B}"/>
                  </a:ext>
                </a:extLst>
              </p:cNvPr>
              <p:cNvSpPr/>
              <p:nvPr/>
            </p:nvSpPr>
            <p:spPr>
              <a:xfrm>
                <a:off x="7908076" y="4747324"/>
                <a:ext cx="415412" cy="41541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F883BCC4-549B-5863-48B4-4BBF11F60B91}"/>
                </a:ext>
              </a:extLst>
            </p:cNvPr>
            <p:cNvGrpSpPr/>
            <p:nvPr/>
          </p:nvGrpSpPr>
          <p:grpSpPr>
            <a:xfrm>
              <a:off x="8671976" y="4747324"/>
              <a:ext cx="415412" cy="415412"/>
              <a:chOff x="8671976" y="4747324"/>
              <a:chExt cx="415412" cy="415412"/>
            </a:xfrm>
          </p:grpSpPr>
          <p:sp>
            <p:nvSpPr>
              <p:cNvPr id="11" name="任意多边形: 形状 10">
                <a:extLst>
                  <a:ext uri="{FF2B5EF4-FFF2-40B4-BE49-F238E27FC236}">
                    <a16:creationId xmlns:a16="http://schemas.microsoft.com/office/drawing/2014/main" id="{FD79AD94-505A-62FE-0BAB-754592AA0CB6}"/>
                  </a:ext>
                </a:extLst>
              </p:cNvPr>
              <p:cNvSpPr/>
              <p:nvPr/>
            </p:nvSpPr>
            <p:spPr>
              <a:xfrm>
                <a:off x="8779217" y="4837662"/>
                <a:ext cx="200930" cy="24558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6666" y="103638"/>
                    </a:moveTo>
                    <a:cubicBezTo>
                      <a:pt x="74822" y="103638"/>
                      <a:pt x="73333" y="104855"/>
                      <a:pt x="73333" y="106361"/>
                    </a:cubicBezTo>
                    <a:cubicBezTo>
                      <a:pt x="73333" y="107872"/>
                      <a:pt x="74822" y="109088"/>
                      <a:pt x="76666" y="109088"/>
                    </a:cubicBezTo>
                    <a:cubicBezTo>
                      <a:pt x="78511" y="109088"/>
                      <a:pt x="80000" y="107872"/>
                      <a:pt x="80000" y="106361"/>
                    </a:cubicBezTo>
                    <a:cubicBezTo>
                      <a:pt x="80000" y="104855"/>
                      <a:pt x="78511" y="103638"/>
                      <a:pt x="76666" y="103638"/>
                    </a:cubicBezTo>
                    <a:moveTo>
                      <a:pt x="56666" y="87272"/>
                    </a:moveTo>
                    <a:cubicBezTo>
                      <a:pt x="54822" y="87272"/>
                      <a:pt x="53333" y="86055"/>
                      <a:pt x="53333" y="84544"/>
                    </a:cubicBezTo>
                    <a:cubicBezTo>
                      <a:pt x="53333" y="83038"/>
                      <a:pt x="54822" y="81816"/>
                      <a:pt x="56666" y="81816"/>
                    </a:cubicBezTo>
                    <a:cubicBezTo>
                      <a:pt x="58511" y="81816"/>
                      <a:pt x="60000" y="83038"/>
                      <a:pt x="60000" y="84544"/>
                    </a:cubicBezTo>
                    <a:cubicBezTo>
                      <a:pt x="60000" y="86055"/>
                      <a:pt x="58511" y="87272"/>
                      <a:pt x="56666" y="87272"/>
                    </a:cubicBezTo>
                    <a:moveTo>
                      <a:pt x="56666" y="76361"/>
                    </a:moveTo>
                    <a:cubicBezTo>
                      <a:pt x="51144" y="76361"/>
                      <a:pt x="46666" y="80027"/>
                      <a:pt x="46666" y="84544"/>
                    </a:cubicBezTo>
                    <a:cubicBezTo>
                      <a:pt x="46666" y="89061"/>
                      <a:pt x="51144" y="92727"/>
                      <a:pt x="56666" y="92727"/>
                    </a:cubicBezTo>
                    <a:cubicBezTo>
                      <a:pt x="62188" y="92727"/>
                      <a:pt x="66666" y="89061"/>
                      <a:pt x="66666" y="84544"/>
                    </a:cubicBezTo>
                    <a:cubicBezTo>
                      <a:pt x="66666" y="80027"/>
                      <a:pt x="62188" y="76361"/>
                      <a:pt x="56666" y="76361"/>
                    </a:cubicBezTo>
                    <a:moveTo>
                      <a:pt x="86666" y="76361"/>
                    </a:moveTo>
                    <a:cubicBezTo>
                      <a:pt x="82988" y="76361"/>
                      <a:pt x="80000" y="78811"/>
                      <a:pt x="80000" y="81816"/>
                    </a:cubicBezTo>
                    <a:cubicBezTo>
                      <a:pt x="80000" y="84827"/>
                      <a:pt x="82988" y="87272"/>
                      <a:pt x="86666" y="87272"/>
                    </a:cubicBezTo>
                    <a:cubicBezTo>
                      <a:pt x="90344" y="87272"/>
                      <a:pt x="93333" y="84827"/>
                      <a:pt x="93333" y="81816"/>
                    </a:cubicBezTo>
                    <a:cubicBezTo>
                      <a:pt x="93333" y="78811"/>
                      <a:pt x="90344" y="76361"/>
                      <a:pt x="86666" y="76361"/>
                    </a:cubicBezTo>
                    <a:moveTo>
                      <a:pt x="80000" y="114544"/>
                    </a:moveTo>
                    <a:lnTo>
                      <a:pt x="40000" y="114544"/>
                    </a:lnTo>
                    <a:cubicBezTo>
                      <a:pt x="21622" y="114544"/>
                      <a:pt x="6666" y="102311"/>
                      <a:pt x="6666" y="87272"/>
                    </a:cubicBezTo>
                    <a:cubicBezTo>
                      <a:pt x="6666" y="72905"/>
                      <a:pt x="12122" y="64555"/>
                      <a:pt x="18444" y="54888"/>
                    </a:cubicBezTo>
                    <a:cubicBezTo>
                      <a:pt x="19316" y="53550"/>
                      <a:pt x="20200" y="52177"/>
                      <a:pt x="21094" y="50777"/>
                    </a:cubicBezTo>
                    <a:cubicBezTo>
                      <a:pt x="21694" y="50516"/>
                      <a:pt x="35666" y="44655"/>
                      <a:pt x="54522" y="53472"/>
                    </a:cubicBezTo>
                    <a:cubicBezTo>
                      <a:pt x="60883" y="56444"/>
                      <a:pt x="67022" y="57555"/>
                      <a:pt x="72661" y="57555"/>
                    </a:cubicBezTo>
                    <a:cubicBezTo>
                      <a:pt x="84177" y="57555"/>
                      <a:pt x="93588" y="52905"/>
                      <a:pt x="98394" y="49950"/>
                    </a:cubicBezTo>
                    <a:cubicBezTo>
                      <a:pt x="99455" y="51638"/>
                      <a:pt x="100516" y="53288"/>
                      <a:pt x="101555" y="54888"/>
                    </a:cubicBezTo>
                    <a:cubicBezTo>
                      <a:pt x="107877" y="64555"/>
                      <a:pt x="113333" y="72905"/>
                      <a:pt x="113333" y="87272"/>
                    </a:cubicBezTo>
                    <a:cubicBezTo>
                      <a:pt x="113333" y="102311"/>
                      <a:pt x="98377" y="114544"/>
                      <a:pt x="80000" y="114544"/>
                    </a:cubicBezTo>
                    <a:moveTo>
                      <a:pt x="33150" y="16361"/>
                    </a:moveTo>
                    <a:lnTo>
                      <a:pt x="86850" y="16361"/>
                    </a:lnTo>
                    <a:cubicBezTo>
                      <a:pt x="87677" y="28516"/>
                      <a:pt x="91250" y="37416"/>
                      <a:pt x="95444" y="44944"/>
                    </a:cubicBezTo>
                    <a:cubicBezTo>
                      <a:pt x="90450" y="48277"/>
                      <a:pt x="75050" y="56777"/>
                      <a:pt x="57833" y="48733"/>
                    </a:cubicBezTo>
                    <a:cubicBezTo>
                      <a:pt x="44005" y="42272"/>
                      <a:pt x="32222" y="42661"/>
                      <a:pt x="25111" y="43955"/>
                    </a:cubicBezTo>
                    <a:cubicBezTo>
                      <a:pt x="29061" y="36633"/>
                      <a:pt x="32355" y="27983"/>
                      <a:pt x="33150" y="16361"/>
                    </a:cubicBezTo>
                    <a:moveTo>
                      <a:pt x="20000" y="5455"/>
                    </a:moveTo>
                    <a:lnTo>
                      <a:pt x="100000" y="5455"/>
                    </a:lnTo>
                    <a:lnTo>
                      <a:pt x="100000" y="10911"/>
                    </a:lnTo>
                    <a:lnTo>
                      <a:pt x="20000" y="10911"/>
                    </a:lnTo>
                    <a:cubicBezTo>
                      <a:pt x="20000" y="10911"/>
                      <a:pt x="20000" y="5455"/>
                      <a:pt x="20000" y="5455"/>
                    </a:cubicBezTo>
                    <a:close/>
                    <a:moveTo>
                      <a:pt x="93572" y="16361"/>
                    </a:moveTo>
                    <a:lnTo>
                      <a:pt x="100000" y="16361"/>
                    </a:lnTo>
                    <a:cubicBezTo>
                      <a:pt x="103677" y="16361"/>
                      <a:pt x="106666" y="13916"/>
                      <a:pt x="106666" y="10911"/>
                    </a:cubicBezTo>
                    <a:lnTo>
                      <a:pt x="106666" y="5455"/>
                    </a:lnTo>
                    <a:cubicBezTo>
                      <a:pt x="106666" y="2444"/>
                      <a:pt x="103677" y="0"/>
                      <a:pt x="100000" y="0"/>
                    </a:cubicBezTo>
                    <a:lnTo>
                      <a:pt x="20000" y="0"/>
                    </a:lnTo>
                    <a:cubicBezTo>
                      <a:pt x="16322" y="0"/>
                      <a:pt x="13333" y="2444"/>
                      <a:pt x="13333" y="5455"/>
                    </a:cubicBezTo>
                    <a:lnTo>
                      <a:pt x="13333" y="10911"/>
                    </a:lnTo>
                    <a:cubicBezTo>
                      <a:pt x="13333" y="13916"/>
                      <a:pt x="16322" y="16361"/>
                      <a:pt x="20000" y="16361"/>
                    </a:cubicBezTo>
                    <a:lnTo>
                      <a:pt x="26427" y="16361"/>
                    </a:lnTo>
                    <a:cubicBezTo>
                      <a:pt x="24011" y="49650"/>
                      <a:pt x="0" y="56188"/>
                      <a:pt x="0" y="87272"/>
                    </a:cubicBezTo>
                    <a:cubicBezTo>
                      <a:pt x="0" y="105344"/>
                      <a:pt x="17911" y="120000"/>
                      <a:pt x="40000" y="120000"/>
                    </a:cubicBezTo>
                    <a:lnTo>
                      <a:pt x="80000" y="120000"/>
                    </a:lnTo>
                    <a:cubicBezTo>
                      <a:pt x="102088" y="120000"/>
                      <a:pt x="120000" y="105344"/>
                      <a:pt x="120000" y="87272"/>
                    </a:cubicBezTo>
                    <a:cubicBezTo>
                      <a:pt x="120000" y="56188"/>
                      <a:pt x="95988" y="49650"/>
                      <a:pt x="93572" y="16361"/>
                    </a:cubicBezTo>
                    <a:moveTo>
                      <a:pt x="96666" y="65455"/>
                    </a:moveTo>
                    <a:cubicBezTo>
                      <a:pt x="94822" y="65455"/>
                      <a:pt x="93333" y="66672"/>
                      <a:pt x="93333" y="68183"/>
                    </a:cubicBezTo>
                    <a:cubicBezTo>
                      <a:pt x="93333" y="69688"/>
                      <a:pt x="94822" y="70911"/>
                      <a:pt x="96666" y="70911"/>
                    </a:cubicBezTo>
                    <a:cubicBezTo>
                      <a:pt x="98511" y="70911"/>
                      <a:pt x="100000" y="69688"/>
                      <a:pt x="100000" y="68183"/>
                    </a:cubicBezTo>
                    <a:cubicBezTo>
                      <a:pt x="100000" y="66672"/>
                      <a:pt x="98511" y="65455"/>
                      <a:pt x="96666" y="65455"/>
                    </a:cubicBezTo>
                    <a:moveTo>
                      <a:pt x="33333" y="60000"/>
                    </a:moveTo>
                    <a:cubicBezTo>
                      <a:pt x="29655" y="60000"/>
                      <a:pt x="26666" y="62444"/>
                      <a:pt x="26666" y="65455"/>
                    </a:cubicBezTo>
                    <a:cubicBezTo>
                      <a:pt x="26666" y="68466"/>
                      <a:pt x="29655" y="70911"/>
                      <a:pt x="33333" y="70911"/>
                    </a:cubicBezTo>
                    <a:cubicBezTo>
                      <a:pt x="37011" y="70911"/>
                      <a:pt x="40000" y="68466"/>
                      <a:pt x="40000" y="65455"/>
                    </a:cubicBezTo>
                    <a:cubicBezTo>
                      <a:pt x="40000" y="62444"/>
                      <a:pt x="37011" y="60000"/>
                      <a:pt x="33333" y="60000"/>
                    </a:cubicBezTo>
                    <a:moveTo>
                      <a:pt x="30000" y="92727"/>
                    </a:moveTo>
                    <a:cubicBezTo>
                      <a:pt x="28155" y="92727"/>
                      <a:pt x="26666" y="93944"/>
                      <a:pt x="26666" y="95455"/>
                    </a:cubicBezTo>
                    <a:cubicBezTo>
                      <a:pt x="26666" y="96961"/>
                      <a:pt x="28155" y="98183"/>
                      <a:pt x="30000" y="98183"/>
                    </a:cubicBezTo>
                    <a:cubicBezTo>
                      <a:pt x="31844" y="98183"/>
                      <a:pt x="33333" y="96961"/>
                      <a:pt x="33333" y="95455"/>
                    </a:cubicBezTo>
                    <a:cubicBezTo>
                      <a:pt x="33333" y="93944"/>
                      <a:pt x="31844" y="92727"/>
                      <a:pt x="30000" y="9272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9038" tIns="19038" rIns="19038" bIns="19038" anchor="ctr" anchorCtr="0">
                <a:spAutoFit/>
              </a:bodyPr>
              <a:lstStyle/>
              <a:p>
                <a:endParaRPr sz="1500" dirty="0">
                  <a:solidFill>
                    <a:schemeClr val="dk1"/>
                  </a:solidFill>
                  <a:latin typeface="Arial Black" panose="020B0A04020102090204" pitchFamily="34" charset="0"/>
                  <a:ea typeface="Lato" panose="020F0502020204030203"/>
                  <a:cs typeface="Lato" panose="020F0502020204030203"/>
                  <a:sym typeface="Lato" panose="020F0502020204030203"/>
                </a:endParaRPr>
              </a:p>
            </p:txBody>
          </p:sp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id="{B20152A8-D6F7-99BD-37EF-796F9EBAB63E}"/>
                  </a:ext>
                </a:extLst>
              </p:cNvPr>
              <p:cNvSpPr/>
              <p:nvPr/>
            </p:nvSpPr>
            <p:spPr>
              <a:xfrm>
                <a:off x="8671976" y="4747324"/>
                <a:ext cx="415412" cy="41541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7" name="图片占位符 6">
            <a:extLst>
              <a:ext uri="{FF2B5EF4-FFF2-40B4-BE49-F238E27FC236}">
                <a16:creationId xmlns:a16="http://schemas.microsoft.com/office/drawing/2014/main" id="{F2CD8F08-872E-D5E2-4DDB-77419EF86A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" b="35"/>
          <a:stretch/>
        </p:blipFill>
        <p:spPr>
          <a:xfrm>
            <a:off x="682171" y="1526793"/>
            <a:ext cx="6047631" cy="404669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37645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54" name="矩形: 圆角 53">
            <a:extLst>
              <a:ext uri="{FF2B5EF4-FFF2-40B4-BE49-F238E27FC236}">
                <a16:creationId xmlns:a16="http://schemas.microsoft.com/office/drawing/2014/main" id="{F8522399-B91E-1357-51AE-539DCB893C6D}"/>
              </a:ext>
            </a:extLst>
          </p:cNvPr>
          <p:cNvSpPr/>
          <p:nvPr/>
        </p:nvSpPr>
        <p:spPr>
          <a:xfrm>
            <a:off x="1653053" y="1778570"/>
            <a:ext cx="8885894" cy="3743946"/>
          </a:xfrm>
          <a:prstGeom prst="roundRect">
            <a:avLst>
              <a:gd name="adj" fmla="val 1931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90500" sx="101000" sy="101000" algn="ctr" rotWithShape="0">
              <a:prstClr val="black">
                <a:alpha val="10000"/>
              </a:prstClr>
            </a:outerShdw>
          </a:effectLst>
        </p:spPr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D16546B7-13CE-2AB2-1283-2F2B27EF1694}"/>
              </a:ext>
            </a:extLst>
          </p:cNvPr>
          <p:cNvGrpSpPr/>
          <p:nvPr/>
        </p:nvGrpSpPr>
        <p:grpSpPr>
          <a:xfrm flipH="1" flipV="1">
            <a:off x="10904195" y="1440103"/>
            <a:ext cx="352388" cy="352388"/>
            <a:chOff x="962675" y="5112327"/>
            <a:chExt cx="672161" cy="672161"/>
          </a:xfrm>
        </p:grpSpPr>
        <p:cxnSp>
          <p:nvCxnSpPr>
            <p:cNvPr id="78" name="直接连接符 77">
              <a:extLst>
                <a:ext uri="{FF2B5EF4-FFF2-40B4-BE49-F238E27FC236}">
                  <a16:creationId xmlns:a16="http://schemas.microsoft.com/office/drawing/2014/main" id="{2EC0A3A7-5A15-B456-0A07-745DF740843D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9" name="直接连接符 78">
              <a:extLst>
                <a:ext uri="{FF2B5EF4-FFF2-40B4-BE49-F238E27FC236}">
                  <a16:creationId xmlns:a16="http://schemas.microsoft.com/office/drawing/2014/main" id="{3427AE7D-F8B4-7131-9058-28225DA1210E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665AF563-5659-B2E8-F592-7C5BDE90E333}"/>
              </a:ext>
            </a:extLst>
          </p:cNvPr>
          <p:cNvGrpSpPr/>
          <p:nvPr/>
        </p:nvGrpSpPr>
        <p:grpSpPr>
          <a:xfrm flipH="1">
            <a:off x="10904195" y="5522515"/>
            <a:ext cx="352388" cy="352388"/>
            <a:chOff x="962675" y="5112327"/>
            <a:chExt cx="672161" cy="672161"/>
          </a:xfrm>
        </p:grpSpPr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id="{6264E142-0C39-60A6-2E83-CA4ADC348F06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7" name="直接连接符 76">
              <a:extLst>
                <a:ext uri="{FF2B5EF4-FFF2-40B4-BE49-F238E27FC236}">
                  <a16:creationId xmlns:a16="http://schemas.microsoft.com/office/drawing/2014/main" id="{0EE04D76-30E2-8569-5AF2-42BED3DE8FFB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670A4503-0B96-26F1-A716-61CA8FF0D6B7}"/>
              </a:ext>
            </a:extLst>
          </p:cNvPr>
          <p:cNvGrpSpPr/>
          <p:nvPr/>
        </p:nvGrpSpPr>
        <p:grpSpPr>
          <a:xfrm flipV="1">
            <a:off x="935448" y="1440103"/>
            <a:ext cx="352388" cy="352388"/>
            <a:chOff x="962675" y="5112327"/>
            <a:chExt cx="672161" cy="672161"/>
          </a:xfrm>
        </p:grpSpPr>
        <p:cxnSp>
          <p:nvCxnSpPr>
            <p:cNvPr id="74" name="直接连接符 73">
              <a:extLst>
                <a:ext uri="{FF2B5EF4-FFF2-40B4-BE49-F238E27FC236}">
                  <a16:creationId xmlns:a16="http://schemas.microsoft.com/office/drawing/2014/main" id="{33008AF2-0E60-6045-FB05-787E87CA70A6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5" name="直接连接符 74">
              <a:extLst>
                <a:ext uri="{FF2B5EF4-FFF2-40B4-BE49-F238E27FC236}">
                  <a16:creationId xmlns:a16="http://schemas.microsoft.com/office/drawing/2014/main" id="{FED772B3-972F-0DC8-B303-1363C6C0F77D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255B12F6-E191-2EDF-4BFF-5711EF7AD236}"/>
              </a:ext>
            </a:extLst>
          </p:cNvPr>
          <p:cNvGrpSpPr/>
          <p:nvPr/>
        </p:nvGrpSpPr>
        <p:grpSpPr>
          <a:xfrm>
            <a:off x="935448" y="5522515"/>
            <a:ext cx="352388" cy="352388"/>
            <a:chOff x="962675" y="5112327"/>
            <a:chExt cx="672161" cy="672161"/>
          </a:xfrm>
        </p:grpSpPr>
        <p:cxnSp>
          <p:nvCxnSpPr>
            <p:cNvPr id="72" name="直接连接符 71">
              <a:extLst>
                <a:ext uri="{FF2B5EF4-FFF2-40B4-BE49-F238E27FC236}">
                  <a16:creationId xmlns:a16="http://schemas.microsoft.com/office/drawing/2014/main" id="{B2C28036-1F89-3CE4-8E8A-7B4C23DA2D09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3" name="直接连接符 72">
              <a:extLst>
                <a:ext uri="{FF2B5EF4-FFF2-40B4-BE49-F238E27FC236}">
                  <a16:creationId xmlns:a16="http://schemas.microsoft.com/office/drawing/2014/main" id="{AFCDB580-0711-F2EE-1CBB-4CE490B5DAE3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86852891-6AB3-AA4D-5B54-DE47C2D3B0E3}"/>
              </a:ext>
            </a:extLst>
          </p:cNvPr>
          <p:cNvGrpSpPr/>
          <p:nvPr/>
        </p:nvGrpSpPr>
        <p:grpSpPr>
          <a:xfrm flipH="1" flipV="1">
            <a:off x="11169458" y="1352978"/>
            <a:ext cx="174247" cy="174247"/>
            <a:chOff x="962675" y="5112327"/>
            <a:chExt cx="672161" cy="672161"/>
          </a:xfrm>
        </p:grpSpPr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id="{486D56C9-5AA2-94EE-63EA-09BF5DD7AC6A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1" name="直接连接符 70">
              <a:extLst>
                <a:ext uri="{FF2B5EF4-FFF2-40B4-BE49-F238E27FC236}">
                  <a16:creationId xmlns:a16="http://schemas.microsoft.com/office/drawing/2014/main" id="{32DBEBDE-ED26-918E-E444-6E3E4FD7AF0F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E1EF00CC-0867-839B-6EE8-E465489F416E}"/>
              </a:ext>
            </a:extLst>
          </p:cNvPr>
          <p:cNvGrpSpPr/>
          <p:nvPr/>
        </p:nvGrpSpPr>
        <p:grpSpPr>
          <a:xfrm flipH="1">
            <a:off x="11169458" y="5787780"/>
            <a:ext cx="174247" cy="174247"/>
            <a:chOff x="962675" y="5112327"/>
            <a:chExt cx="672161" cy="672161"/>
          </a:xfrm>
        </p:grpSpPr>
        <p:cxnSp>
          <p:nvCxnSpPr>
            <p:cNvPr id="68" name="直接连接符 67">
              <a:extLst>
                <a:ext uri="{FF2B5EF4-FFF2-40B4-BE49-F238E27FC236}">
                  <a16:creationId xmlns:a16="http://schemas.microsoft.com/office/drawing/2014/main" id="{F5FAE1DA-AFD8-0F6C-4D22-9F484314C5C3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69" name="直接连接符 68">
              <a:extLst>
                <a:ext uri="{FF2B5EF4-FFF2-40B4-BE49-F238E27FC236}">
                  <a16:creationId xmlns:a16="http://schemas.microsoft.com/office/drawing/2014/main" id="{FC6982C4-1F7D-919D-924F-544CD706B3D3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7C50061A-ABC0-61FB-A662-DCFFBD80C27B}"/>
              </a:ext>
            </a:extLst>
          </p:cNvPr>
          <p:cNvGrpSpPr/>
          <p:nvPr/>
        </p:nvGrpSpPr>
        <p:grpSpPr>
          <a:xfrm flipV="1">
            <a:off x="848296" y="1352978"/>
            <a:ext cx="174247" cy="174247"/>
            <a:chOff x="962675" y="5112327"/>
            <a:chExt cx="672161" cy="672161"/>
          </a:xfrm>
        </p:grpSpPr>
        <p:cxnSp>
          <p:nvCxnSpPr>
            <p:cNvPr id="66" name="直接连接符 65">
              <a:extLst>
                <a:ext uri="{FF2B5EF4-FFF2-40B4-BE49-F238E27FC236}">
                  <a16:creationId xmlns:a16="http://schemas.microsoft.com/office/drawing/2014/main" id="{56913A93-771C-1292-2F06-B872F943A310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67" name="直接连接符 66">
              <a:extLst>
                <a:ext uri="{FF2B5EF4-FFF2-40B4-BE49-F238E27FC236}">
                  <a16:creationId xmlns:a16="http://schemas.microsoft.com/office/drawing/2014/main" id="{80E2A9AF-7C01-7F97-6FA9-C2A27D8C7229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1752FC66-95D7-9DA4-7B9B-C01A94C4AEA6}"/>
              </a:ext>
            </a:extLst>
          </p:cNvPr>
          <p:cNvGrpSpPr/>
          <p:nvPr/>
        </p:nvGrpSpPr>
        <p:grpSpPr>
          <a:xfrm>
            <a:off x="848296" y="5787780"/>
            <a:ext cx="174247" cy="174247"/>
            <a:chOff x="962675" y="5112327"/>
            <a:chExt cx="672161" cy="672161"/>
          </a:xfrm>
        </p:grpSpPr>
        <p:cxnSp>
          <p:nvCxnSpPr>
            <p:cNvPr id="64" name="直接连接符 63">
              <a:extLst>
                <a:ext uri="{FF2B5EF4-FFF2-40B4-BE49-F238E27FC236}">
                  <a16:creationId xmlns:a16="http://schemas.microsoft.com/office/drawing/2014/main" id="{CCA77ED6-8C10-8CF4-4C97-EA68B7289E5C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id="{671484F0-D69E-30AB-DFE7-34339670C11C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80" name="文本框 79">
            <a:extLst>
              <a:ext uri="{FF2B5EF4-FFF2-40B4-BE49-F238E27FC236}">
                <a16:creationId xmlns:a16="http://schemas.microsoft.com/office/drawing/2014/main" id="{E9DA9E7C-B9B5-DF92-3C38-C82E23B840CA}"/>
              </a:ext>
            </a:extLst>
          </p:cNvPr>
          <p:cNvSpPr txBox="1"/>
          <p:nvPr/>
        </p:nvSpPr>
        <p:spPr>
          <a:xfrm>
            <a:off x="5861788" y="1491423"/>
            <a:ext cx="461037" cy="426393"/>
          </a:xfrm>
          <a:custGeom>
            <a:avLst/>
            <a:gdLst/>
            <a:ahLst/>
            <a:cxnLst/>
            <a:rect l="l" t="t" r="r" b="b"/>
            <a:pathLst>
              <a:path w="461037" h="426393">
                <a:moveTo>
                  <a:pt x="421951" y="0"/>
                </a:moveTo>
                <a:lnTo>
                  <a:pt x="461037" y="62182"/>
                </a:lnTo>
                <a:cubicBezTo>
                  <a:pt x="428465" y="75803"/>
                  <a:pt x="404480" y="96086"/>
                  <a:pt x="389083" y="123032"/>
                </a:cubicBezTo>
                <a:cubicBezTo>
                  <a:pt x="373685" y="149978"/>
                  <a:pt x="365098" y="189212"/>
                  <a:pt x="363322" y="240734"/>
                </a:cubicBezTo>
                <a:lnTo>
                  <a:pt x="446823" y="240734"/>
                </a:lnTo>
                <a:lnTo>
                  <a:pt x="446823" y="426393"/>
                </a:lnTo>
                <a:lnTo>
                  <a:pt x="275378" y="426393"/>
                </a:lnTo>
                <a:lnTo>
                  <a:pt x="275378" y="279820"/>
                </a:lnTo>
                <a:cubicBezTo>
                  <a:pt x="275378" y="200464"/>
                  <a:pt x="284854" y="143019"/>
                  <a:pt x="303804" y="107487"/>
                </a:cubicBezTo>
                <a:cubicBezTo>
                  <a:pt x="328677" y="60110"/>
                  <a:pt x="368059" y="24281"/>
                  <a:pt x="421951" y="0"/>
                </a:cubicBezTo>
                <a:close/>
                <a:moveTo>
                  <a:pt x="146572" y="0"/>
                </a:moveTo>
                <a:lnTo>
                  <a:pt x="185658" y="62182"/>
                </a:lnTo>
                <a:cubicBezTo>
                  <a:pt x="153086" y="75803"/>
                  <a:pt x="129102" y="96086"/>
                  <a:pt x="113704" y="123032"/>
                </a:cubicBezTo>
                <a:cubicBezTo>
                  <a:pt x="98307" y="149978"/>
                  <a:pt x="89720" y="189212"/>
                  <a:pt x="87943" y="240734"/>
                </a:cubicBezTo>
                <a:lnTo>
                  <a:pt x="171445" y="240734"/>
                </a:lnTo>
                <a:lnTo>
                  <a:pt x="171445" y="426393"/>
                </a:lnTo>
                <a:lnTo>
                  <a:pt x="0" y="426393"/>
                </a:lnTo>
                <a:lnTo>
                  <a:pt x="0" y="279820"/>
                </a:lnTo>
                <a:cubicBezTo>
                  <a:pt x="0" y="200464"/>
                  <a:pt x="9475" y="143019"/>
                  <a:pt x="28426" y="107487"/>
                </a:cubicBezTo>
                <a:cubicBezTo>
                  <a:pt x="53299" y="60110"/>
                  <a:pt x="92681" y="24281"/>
                  <a:pt x="146572" y="0"/>
                </a:cubicBezTo>
                <a:close/>
              </a:path>
            </a:pathLst>
          </a:custGeom>
          <a:solidFill>
            <a:srgbClr val="006F68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endParaRPr kumimoji="0" lang="en-US" sz="14300" b="0" i="0" u="none" strike="noStrike" kern="0" cap="none" spc="0" normalizeH="0" baseline="0" noProof="0" dirty="0">
              <a:ln>
                <a:noFill/>
              </a:ln>
              <a:solidFill>
                <a:srgbClr val="36456E">
                  <a:lumMod val="60000"/>
                  <a:lumOff val="40000"/>
                </a:srgbClr>
              </a:solidFill>
              <a:effectLst/>
              <a:uLnTx/>
              <a:uFillTx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797BDFF3-257B-D8D8-9B8E-24051F414B0C}"/>
              </a:ext>
            </a:extLst>
          </p:cNvPr>
          <p:cNvSpPr txBox="1"/>
          <p:nvPr/>
        </p:nvSpPr>
        <p:spPr>
          <a:xfrm>
            <a:off x="5851128" y="5386280"/>
            <a:ext cx="461037" cy="426393"/>
          </a:xfrm>
          <a:custGeom>
            <a:avLst/>
            <a:gdLst/>
            <a:ahLst/>
            <a:cxnLst/>
            <a:rect l="l" t="t" r="r" b="b"/>
            <a:pathLst>
              <a:path w="461037" h="426393">
                <a:moveTo>
                  <a:pt x="289591" y="0"/>
                </a:moveTo>
                <a:lnTo>
                  <a:pt x="461037" y="0"/>
                </a:lnTo>
                <a:lnTo>
                  <a:pt x="461037" y="146573"/>
                </a:lnTo>
                <a:cubicBezTo>
                  <a:pt x="461037" y="225929"/>
                  <a:pt x="451857" y="283078"/>
                  <a:pt x="433499" y="318018"/>
                </a:cubicBezTo>
                <a:cubicBezTo>
                  <a:pt x="408034" y="365987"/>
                  <a:pt x="368356" y="402112"/>
                  <a:pt x="314464" y="426393"/>
                </a:cubicBezTo>
                <a:lnTo>
                  <a:pt x="275378" y="363322"/>
                </a:lnTo>
                <a:cubicBezTo>
                  <a:pt x="307358" y="350294"/>
                  <a:pt x="331194" y="329714"/>
                  <a:pt x="346888" y="301584"/>
                </a:cubicBezTo>
                <a:cubicBezTo>
                  <a:pt x="362582" y="273454"/>
                  <a:pt x="371317" y="234812"/>
                  <a:pt x="373093" y="185659"/>
                </a:cubicBezTo>
                <a:lnTo>
                  <a:pt x="289591" y="185659"/>
                </a:lnTo>
                <a:close/>
                <a:moveTo>
                  <a:pt x="14213" y="0"/>
                </a:moveTo>
                <a:lnTo>
                  <a:pt x="185658" y="0"/>
                </a:lnTo>
                <a:lnTo>
                  <a:pt x="185658" y="146573"/>
                </a:lnTo>
                <a:cubicBezTo>
                  <a:pt x="185658" y="225929"/>
                  <a:pt x="176479" y="283078"/>
                  <a:pt x="158120" y="318018"/>
                </a:cubicBezTo>
                <a:cubicBezTo>
                  <a:pt x="132655" y="365987"/>
                  <a:pt x="92977" y="402112"/>
                  <a:pt x="39086" y="426393"/>
                </a:cubicBezTo>
                <a:lnTo>
                  <a:pt x="0" y="363322"/>
                </a:lnTo>
                <a:cubicBezTo>
                  <a:pt x="31979" y="350294"/>
                  <a:pt x="55816" y="329714"/>
                  <a:pt x="71509" y="301584"/>
                </a:cubicBezTo>
                <a:cubicBezTo>
                  <a:pt x="87203" y="273454"/>
                  <a:pt x="95938" y="234812"/>
                  <a:pt x="97715" y="185659"/>
                </a:cubicBezTo>
                <a:lnTo>
                  <a:pt x="14213" y="185659"/>
                </a:lnTo>
                <a:close/>
              </a:path>
            </a:pathLst>
          </a:custGeom>
          <a:solidFill>
            <a:srgbClr val="006F68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endParaRPr kumimoji="0" lang="en-US" sz="14300" b="0" i="0" u="none" strike="noStrike" kern="0" cap="none" spc="0" normalizeH="0" baseline="0" noProof="0" dirty="0">
              <a:ln>
                <a:noFill/>
              </a:ln>
              <a:solidFill>
                <a:srgbClr val="36456E">
                  <a:lumMod val="60000"/>
                  <a:lumOff val="40000"/>
                </a:srgbClr>
              </a:solidFill>
              <a:effectLst/>
              <a:uLnTx/>
              <a:uFillTx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87B73C5E-52FB-7C56-80DB-B9982B6DC746}"/>
              </a:ext>
            </a:extLst>
          </p:cNvPr>
          <p:cNvSpPr/>
          <p:nvPr/>
        </p:nvSpPr>
        <p:spPr>
          <a:xfrm>
            <a:off x="2175109" y="3324321"/>
            <a:ext cx="7841784" cy="1531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300"/>
              </a:spcBef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2019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年成为上海市高水平地方高校（学科）建设试点单位。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2021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年整体进入上海市高水平地方高校建设行列。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3" name="任意多边形: 形状 82">
            <a:extLst>
              <a:ext uri="{FF2B5EF4-FFF2-40B4-BE49-F238E27FC236}">
                <a16:creationId xmlns:a16="http://schemas.microsoft.com/office/drawing/2014/main" id="{CC790D9E-B273-ABB1-5858-3B236E3057EC}"/>
              </a:ext>
            </a:extLst>
          </p:cNvPr>
          <p:cNvSpPr>
            <a:spLocks noChangeAspect="1"/>
          </p:cNvSpPr>
          <p:nvPr/>
        </p:nvSpPr>
        <p:spPr bwMode="auto">
          <a:xfrm>
            <a:off x="5662267" y="2458489"/>
            <a:ext cx="867468" cy="706676"/>
          </a:xfrm>
          <a:custGeom>
            <a:avLst/>
            <a:gdLst>
              <a:gd name="connsiteX0" fmla="*/ 165033 w 609243"/>
              <a:gd name="connsiteY0" fmla="*/ 400904 h 496315"/>
              <a:gd name="connsiteX1" fmla="*/ 303783 w 609243"/>
              <a:gd name="connsiteY1" fmla="*/ 460951 h 496315"/>
              <a:gd name="connsiteX2" fmla="*/ 600145 w 609243"/>
              <a:gd name="connsiteY2" fmla="*/ 431016 h 496315"/>
              <a:gd name="connsiteX3" fmla="*/ 585911 w 609243"/>
              <a:gd name="connsiteY3" fmla="*/ 453751 h 496315"/>
              <a:gd name="connsiteX4" fmla="*/ 316310 w 609243"/>
              <a:gd name="connsiteY4" fmla="*/ 490033 h 496315"/>
              <a:gd name="connsiteX5" fmla="*/ 303783 w 609243"/>
              <a:gd name="connsiteY5" fmla="*/ 496285 h 496315"/>
              <a:gd name="connsiteX6" fmla="*/ 291257 w 609243"/>
              <a:gd name="connsiteY6" fmla="*/ 490033 h 496315"/>
              <a:gd name="connsiteX7" fmla="*/ 21751 w 609243"/>
              <a:gd name="connsiteY7" fmla="*/ 453751 h 496315"/>
              <a:gd name="connsiteX8" fmla="*/ 7422 w 609243"/>
              <a:gd name="connsiteY8" fmla="*/ 431016 h 496315"/>
              <a:gd name="connsiteX9" fmla="*/ 165033 w 609243"/>
              <a:gd name="connsiteY9" fmla="*/ 400904 h 496315"/>
              <a:gd name="connsiteX10" fmla="*/ 155189 w 609243"/>
              <a:gd name="connsiteY10" fmla="*/ 275778 h 496315"/>
              <a:gd name="connsiteX11" fmla="*/ 259126 w 609243"/>
              <a:gd name="connsiteY11" fmla="*/ 295874 h 496315"/>
              <a:gd name="connsiteX12" fmla="*/ 249162 w 609243"/>
              <a:gd name="connsiteY12" fmla="*/ 312936 h 496315"/>
              <a:gd name="connsiteX13" fmla="*/ 65059 w 609243"/>
              <a:gd name="connsiteY13" fmla="*/ 331041 h 496315"/>
              <a:gd name="connsiteX14" fmla="*/ 55095 w 609243"/>
              <a:gd name="connsiteY14" fmla="*/ 313979 h 496315"/>
              <a:gd name="connsiteX15" fmla="*/ 155189 w 609243"/>
              <a:gd name="connsiteY15" fmla="*/ 275778 h 496315"/>
              <a:gd name="connsiteX16" fmla="*/ 443849 w 609243"/>
              <a:gd name="connsiteY16" fmla="*/ 275552 h 496315"/>
              <a:gd name="connsiteX17" fmla="*/ 546751 w 609243"/>
              <a:gd name="connsiteY17" fmla="*/ 305255 h 496315"/>
              <a:gd name="connsiteX18" fmla="*/ 538211 w 609243"/>
              <a:gd name="connsiteY18" fmla="*/ 323074 h 496315"/>
              <a:gd name="connsiteX19" fmla="*/ 353260 w 609243"/>
              <a:gd name="connsiteY19" fmla="*/ 320420 h 496315"/>
              <a:gd name="connsiteX20" fmla="*/ 341872 w 609243"/>
              <a:gd name="connsiteY20" fmla="*/ 304212 h 496315"/>
              <a:gd name="connsiteX21" fmla="*/ 443849 w 609243"/>
              <a:gd name="connsiteY21" fmla="*/ 275552 h 496315"/>
              <a:gd name="connsiteX22" fmla="*/ 155189 w 609243"/>
              <a:gd name="connsiteY22" fmla="*/ 229830 h 496315"/>
              <a:gd name="connsiteX23" fmla="*/ 259126 w 609243"/>
              <a:gd name="connsiteY23" fmla="*/ 249914 h 496315"/>
              <a:gd name="connsiteX24" fmla="*/ 249162 w 609243"/>
              <a:gd name="connsiteY24" fmla="*/ 266966 h 496315"/>
              <a:gd name="connsiteX25" fmla="*/ 65059 w 609243"/>
              <a:gd name="connsiteY25" fmla="*/ 284966 h 496315"/>
              <a:gd name="connsiteX26" fmla="*/ 55095 w 609243"/>
              <a:gd name="connsiteY26" fmla="*/ 268008 h 496315"/>
              <a:gd name="connsiteX27" fmla="*/ 155189 w 609243"/>
              <a:gd name="connsiteY27" fmla="*/ 229830 h 496315"/>
              <a:gd name="connsiteX28" fmla="*/ 439981 w 609243"/>
              <a:gd name="connsiteY28" fmla="*/ 229743 h 496315"/>
              <a:gd name="connsiteX29" fmla="*/ 542897 w 609243"/>
              <a:gd name="connsiteY29" fmla="*/ 259481 h 496315"/>
              <a:gd name="connsiteX30" fmla="*/ 534359 w 609243"/>
              <a:gd name="connsiteY30" fmla="*/ 277206 h 496315"/>
              <a:gd name="connsiteX31" fmla="*/ 349445 w 609243"/>
              <a:gd name="connsiteY31" fmla="*/ 274552 h 496315"/>
              <a:gd name="connsiteX32" fmla="*/ 338060 w 609243"/>
              <a:gd name="connsiteY32" fmla="*/ 258438 h 496315"/>
              <a:gd name="connsiteX33" fmla="*/ 439981 w 609243"/>
              <a:gd name="connsiteY33" fmla="*/ 229743 h 496315"/>
              <a:gd name="connsiteX34" fmla="*/ 436157 w 609243"/>
              <a:gd name="connsiteY34" fmla="*/ 183933 h 496315"/>
              <a:gd name="connsiteX35" fmla="*/ 539058 w 609243"/>
              <a:gd name="connsiteY35" fmla="*/ 213639 h 496315"/>
              <a:gd name="connsiteX36" fmla="*/ 530612 w 609243"/>
              <a:gd name="connsiteY36" fmla="*/ 231439 h 496315"/>
              <a:gd name="connsiteX37" fmla="*/ 345546 w 609243"/>
              <a:gd name="connsiteY37" fmla="*/ 228694 h 496315"/>
              <a:gd name="connsiteX38" fmla="*/ 334252 w 609243"/>
              <a:gd name="connsiteY38" fmla="*/ 212598 h 496315"/>
              <a:gd name="connsiteX39" fmla="*/ 436157 w 609243"/>
              <a:gd name="connsiteY39" fmla="*/ 183933 h 496315"/>
              <a:gd name="connsiteX40" fmla="*/ 155189 w 609243"/>
              <a:gd name="connsiteY40" fmla="*/ 183880 h 496315"/>
              <a:gd name="connsiteX41" fmla="*/ 259126 w 609243"/>
              <a:gd name="connsiteY41" fmla="*/ 203976 h 496315"/>
              <a:gd name="connsiteX42" fmla="*/ 249162 w 609243"/>
              <a:gd name="connsiteY42" fmla="*/ 220933 h 496315"/>
              <a:gd name="connsiteX43" fmla="*/ 65059 w 609243"/>
              <a:gd name="connsiteY43" fmla="*/ 239028 h 496315"/>
              <a:gd name="connsiteX44" fmla="*/ 55095 w 609243"/>
              <a:gd name="connsiteY44" fmla="*/ 221975 h 496315"/>
              <a:gd name="connsiteX45" fmla="*/ 155189 w 609243"/>
              <a:gd name="connsiteY45" fmla="*/ 183880 h 496315"/>
              <a:gd name="connsiteX46" fmla="*/ 439981 w 609243"/>
              <a:gd name="connsiteY46" fmla="*/ 137783 h 496315"/>
              <a:gd name="connsiteX47" fmla="*/ 542897 w 609243"/>
              <a:gd name="connsiteY47" fmla="*/ 167489 h 496315"/>
              <a:gd name="connsiteX48" fmla="*/ 534359 w 609243"/>
              <a:gd name="connsiteY48" fmla="*/ 185289 h 496315"/>
              <a:gd name="connsiteX49" fmla="*/ 349445 w 609243"/>
              <a:gd name="connsiteY49" fmla="*/ 182544 h 496315"/>
              <a:gd name="connsiteX50" fmla="*/ 338060 w 609243"/>
              <a:gd name="connsiteY50" fmla="*/ 166448 h 496315"/>
              <a:gd name="connsiteX51" fmla="*/ 439981 w 609243"/>
              <a:gd name="connsiteY51" fmla="*/ 137783 h 496315"/>
              <a:gd name="connsiteX52" fmla="*/ 209117 w 609243"/>
              <a:gd name="connsiteY52" fmla="*/ 125922 h 496315"/>
              <a:gd name="connsiteX53" fmla="*/ 249230 w 609243"/>
              <a:gd name="connsiteY53" fmla="*/ 141507 h 496315"/>
              <a:gd name="connsiteX54" fmla="*/ 239267 w 609243"/>
              <a:gd name="connsiteY54" fmla="*/ 158561 h 496315"/>
              <a:gd name="connsiteX55" fmla="*/ 171234 w 609243"/>
              <a:gd name="connsiteY55" fmla="*/ 146339 h 496315"/>
              <a:gd name="connsiteX56" fmla="*/ 166015 w 609243"/>
              <a:gd name="connsiteY56" fmla="*/ 127390 h 496315"/>
              <a:gd name="connsiteX57" fmla="*/ 209117 w 609243"/>
              <a:gd name="connsiteY57" fmla="*/ 125922 h 496315"/>
              <a:gd name="connsiteX58" fmla="*/ 114405 w 609243"/>
              <a:gd name="connsiteY58" fmla="*/ 101164 h 496315"/>
              <a:gd name="connsiteX59" fmla="*/ 79658 w 609243"/>
              <a:gd name="connsiteY59" fmla="*/ 112628 h 496315"/>
              <a:gd name="connsiteX60" fmla="*/ 78139 w 609243"/>
              <a:gd name="connsiteY60" fmla="*/ 156871 h 496315"/>
              <a:gd name="connsiteX61" fmla="*/ 114405 w 609243"/>
              <a:gd name="connsiteY61" fmla="*/ 142186 h 496315"/>
              <a:gd name="connsiteX62" fmla="*/ 436157 w 609243"/>
              <a:gd name="connsiteY62" fmla="*/ 91941 h 496315"/>
              <a:gd name="connsiteX63" fmla="*/ 539058 w 609243"/>
              <a:gd name="connsiteY63" fmla="*/ 121643 h 496315"/>
              <a:gd name="connsiteX64" fmla="*/ 530612 w 609243"/>
              <a:gd name="connsiteY64" fmla="*/ 139462 h 496315"/>
              <a:gd name="connsiteX65" fmla="*/ 345546 w 609243"/>
              <a:gd name="connsiteY65" fmla="*/ 136808 h 496315"/>
              <a:gd name="connsiteX66" fmla="*/ 334252 w 609243"/>
              <a:gd name="connsiteY66" fmla="*/ 120601 h 496315"/>
              <a:gd name="connsiteX67" fmla="*/ 436157 w 609243"/>
              <a:gd name="connsiteY67" fmla="*/ 91941 h 496315"/>
              <a:gd name="connsiteX68" fmla="*/ 120956 w 609243"/>
              <a:gd name="connsiteY68" fmla="*/ 81080 h 496315"/>
              <a:gd name="connsiteX69" fmla="*/ 123804 w 609243"/>
              <a:gd name="connsiteY69" fmla="*/ 81459 h 496315"/>
              <a:gd name="connsiteX70" fmla="*/ 134152 w 609243"/>
              <a:gd name="connsiteY70" fmla="*/ 90933 h 496315"/>
              <a:gd name="connsiteX71" fmla="*/ 134152 w 609243"/>
              <a:gd name="connsiteY71" fmla="*/ 146734 h 496315"/>
              <a:gd name="connsiteX72" fmla="*/ 133773 w 609243"/>
              <a:gd name="connsiteY72" fmla="*/ 149292 h 496315"/>
              <a:gd name="connsiteX73" fmla="*/ 126842 w 609243"/>
              <a:gd name="connsiteY73" fmla="*/ 159523 h 496315"/>
              <a:gd name="connsiteX74" fmla="*/ 78234 w 609243"/>
              <a:gd name="connsiteY74" fmla="*/ 179892 h 496315"/>
              <a:gd name="connsiteX75" fmla="*/ 64658 w 609243"/>
              <a:gd name="connsiteY75" fmla="*/ 175439 h 496315"/>
              <a:gd name="connsiteX76" fmla="*/ 58392 w 609243"/>
              <a:gd name="connsiteY76" fmla="*/ 166439 h 496315"/>
              <a:gd name="connsiteX77" fmla="*/ 60101 w 609243"/>
              <a:gd name="connsiteY77" fmla="*/ 110638 h 496315"/>
              <a:gd name="connsiteX78" fmla="*/ 60765 w 609243"/>
              <a:gd name="connsiteY78" fmla="*/ 107796 h 496315"/>
              <a:gd name="connsiteX79" fmla="*/ 64943 w 609243"/>
              <a:gd name="connsiteY79" fmla="*/ 98796 h 496315"/>
              <a:gd name="connsiteX80" fmla="*/ 120956 w 609243"/>
              <a:gd name="connsiteY80" fmla="*/ 81080 h 496315"/>
              <a:gd name="connsiteX81" fmla="*/ 211133 w 609243"/>
              <a:gd name="connsiteY81" fmla="*/ 79659 h 496315"/>
              <a:gd name="connsiteX82" fmla="*/ 252540 w 609243"/>
              <a:gd name="connsiteY82" fmla="*/ 93858 h 496315"/>
              <a:gd name="connsiteX83" fmla="*/ 242574 w 609243"/>
              <a:gd name="connsiteY83" fmla="*/ 110925 h 496315"/>
              <a:gd name="connsiteX84" fmla="*/ 172811 w 609243"/>
              <a:gd name="connsiteY84" fmla="*/ 103719 h 496315"/>
              <a:gd name="connsiteX85" fmla="*/ 167590 w 609243"/>
              <a:gd name="connsiteY85" fmla="*/ 84661 h 496315"/>
              <a:gd name="connsiteX86" fmla="*/ 211133 w 609243"/>
              <a:gd name="connsiteY86" fmla="*/ 79659 h 496315"/>
              <a:gd name="connsiteX87" fmla="*/ 198798 w 609243"/>
              <a:gd name="connsiteY87" fmla="*/ 22403 h 496315"/>
              <a:gd name="connsiteX88" fmla="*/ 27245 w 609243"/>
              <a:gd name="connsiteY88" fmla="*/ 79844 h 496315"/>
              <a:gd name="connsiteX89" fmla="*/ 26012 w 609243"/>
              <a:gd name="connsiteY89" fmla="*/ 387586 h 496315"/>
              <a:gd name="connsiteX90" fmla="*/ 306429 w 609243"/>
              <a:gd name="connsiteY90" fmla="*/ 408620 h 496315"/>
              <a:gd name="connsiteX91" fmla="*/ 586847 w 609243"/>
              <a:gd name="connsiteY91" fmla="*/ 387586 h 496315"/>
              <a:gd name="connsiteX92" fmla="*/ 585614 w 609243"/>
              <a:gd name="connsiteY92" fmla="*/ 79844 h 496315"/>
              <a:gd name="connsiteX93" fmla="*/ 315160 w 609243"/>
              <a:gd name="connsiteY93" fmla="*/ 68664 h 496315"/>
              <a:gd name="connsiteX94" fmla="*/ 306429 w 609243"/>
              <a:gd name="connsiteY94" fmla="*/ 71791 h 496315"/>
              <a:gd name="connsiteX95" fmla="*/ 297699 w 609243"/>
              <a:gd name="connsiteY95" fmla="*/ 68664 h 496315"/>
              <a:gd name="connsiteX96" fmla="*/ 198798 w 609243"/>
              <a:gd name="connsiteY96" fmla="*/ 22403 h 496315"/>
              <a:gd name="connsiteX97" fmla="*/ 197678 w 609243"/>
              <a:gd name="connsiteY97" fmla="*/ 346 h 496315"/>
              <a:gd name="connsiteX98" fmla="*/ 306429 w 609243"/>
              <a:gd name="connsiteY98" fmla="*/ 46209 h 496315"/>
              <a:gd name="connsiteX99" fmla="*/ 602505 w 609243"/>
              <a:gd name="connsiteY99" fmla="*/ 64779 h 496315"/>
              <a:gd name="connsiteX100" fmla="*/ 606016 w 609243"/>
              <a:gd name="connsiteY100" fmla="*/ 68948 h 496315"/>
              <a:gd name="connsiteX101" fmla="*/ 608009 w 609243"/>
              <a:gd name="connsiteY101" fmla="*/ 75581 h 496315"/>
              <a:gd name="connsiteX102" fmla="*/ 609243 w 609243"/>
              <a:gd name="connsiteY102" fmla="*/ 396113 h 496315"/>
              <a:gd name="connsiteX103" fmla="*/ 608199 w 609243"/>
              <a:gd name="connsiteY103" fmla="*/ 400945 h 496315"/>
              <a:gd name="connsiteX104" fmla="*/ 595103 w 609243"/>
              <a:gd name="connsiteY104" fmla="*/ 414210 h 496315"/>
              <a:gd name="connsiteX105" fmla="*/ 317437 w 609243"/>
              <a:gd name="connsiteY105" fmla="*/ 428043 h 496315"/>
              <a:gd name="connsiteX106" fmla="*/ 306429 w 609243"/>
              <a:gd name="connsiteY106" fmla="*/ 434675 h 496315"/>
              <a:gd name="connsiteX107" fmla="*/ 295422 w 609243"/>
              <a:gd name="connsiteY107" fmla="*/ 428043 h 496315"/>
              <a:gd name="connsiteX108" fmla="*/ 17756 w 609243"/>
              <a:gd name="connsiteY108" fmla="*/ 414210 h 496315"/>
              <a:gd name="connsiteX109" fmla="*/ 4660 w 609243"/>
              <a:gd name="connsiteY109" fmla="*/ 400945 h 496315"/>
              <a:gd name="connsiteX110" fmla="*/ 3616 w 609243"/>
              <a:gd name="connsiteY110" fmla="*/ 396113 h 496315"/>
              <a:gd name="connsiteX111" fmla="*/ 4850 w 609243"/>
              <a:gd name="connsiteY111" fmla="*/ 75581 h 496315"/>
              <a:gd name="connsiteX112" fmla="*/ 6843 w 609243"/>
              <a:gd name="connsiteY112" fmla="*/ 68948 h 496315"/>
              <a:gd name="connsiteX113" fmla="*/ 10354 w 609243"/>
              <a:gd name="connsiteY113" fmla="*/ 64779 h 496315"/>
              <a:gd name="connsiteX114" fmla="*/ 197678 w 609243"/>
              <a:gd name="connsiteY114" fmla="*/ 346 h 496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609243" h="496315">
                <a:moveTo>
                  <a:pt x="165033" y="400904"/>
                </a:moveTo>
                <a:cubicBezTo>
                  <a:pt x="218614" y="402858"/>
                  <a:pt x="269051" y="419838"/>
                  <a:pt x="303783" y="460951"/>
                </a:cubicBezTo>
                <a:cubicBezTo>
                  <a:pt x="373248" y="378725"/>
                  <a:pt x="505628" y="393029"/>
                  <a:pt x="600145" y="431016"/>
                </a:cubicBezTo>
                <a:cubicBezTo>
                  <a:pt x="616847" y="437742"/>
                  <a:pt x="602423" y="460382"/>
                  <a:pt x="585911" y="453751"/>
                </a:cubicBezTo>
                <a:cubicBezTo>
                  <a:pt x="500314" y="419364"/>
                  <a:pt x="372583" y="404018"/>
                  <a:pt x="316310" y="490033"/>
                </a:cubicBezTo>
                <a:cubicBezTo>
                  <a:pt x="313178" y="494864"/>
                  <a:pt x="308433" y="496569"/>
                  <a:pt x="303783" y="496285"/>
                </a:cubicBezTo>
                <a:cubicBezTo>
                  <a:pt x="299134" y="496569"/>
                  <a:pt x="294389" y="494864"/>
                  <a:pt x="291257" y="490033"/>
                </a:cubicBezTo>
                <a:cubicBezTo>
                  <a:pt x="234984" y="404018"/>
                  <a:pt x="107253" y="419364"/>
                  <a:pt x="21751" y="453751"/>
                </a:cubicBezTo>
                <a:cubicBezTo>
                  <a:pt x="5144" y="460382"/>
                  <a:pt x="-9280" y="437742"/>
                  <a:pt x="7422" y="431016"/>
                </a:cubicBezTo>
                <a:cubicBezTo>
                  <a:pt x="54728" y="412023"/>
                  <a:pt x="111452" y="398950"/>
                  <a:pt x="165033" y="400904"/>
                </a:cubicBezTo>
                <a:close/>
                <a:moveTo>
                  <a:pt x="155189" y="275778"/>
                </a:moveTo>
                <a:cubicBezTo>
                  <a:pt x="190373" y="271726"/>
                  <a:pt x="226197" y="277389"/>
                  <a:pt x="259126" y="295874"/>
                </a:cubicBezTo>
                <a:cubicBezTo>
                  <a:pt x="270229" y="302130"/>
                  <a:pt x="260265" y="319192"/>
                  <a:pt x="249162" y="312936"/>
                </a:cubicBezTo>
                <a:cubicBezTo>
                  <a:pt x="189186" y="279285"/>
                  <a:pt x="119815" y="294262"/>
                  <a:pt x="65059" y="331041"/>
                </a:cubicBezTo>
                <a:cubicBezTo>
                  <a:pt x="54430" y="338150"/>
                  <a:pt x="44561" y="320993"/>
                  <a:pt x="55095" y="313979"/>
                </a:cubicBezTo>
                <a:cubicBezTo>
                  <a:pt x="85463" y="293599"/>
                  <a:pt x="120006" y="279830"/>
                  <a:pt x="155189" y="275778"/>
                </a:cubicBezTo>
                <a:close/>
                <a:moveTo>
                  <a:pt x="443849" y="275552"/>
                </a:moveTo>
                <a:cubicBezTo>
                  <a:pt x="479257" y="276654"/>
                  <a:pt x="514819" y="287483"/>
                  <a:pt x="546751" y="305255"/>
                </a:cubicBezTo>
                <a:cubicBezTo>
                  <a:pt x="557854" y="311415"/>
                  <a:pt x="549408" y="329329"/>
                  <a:pt x="538211" y="323074"/>
                </a:cubicBezTo>
                <a:cubicBezTo>
                  <a:pt x="480609" y="291037"/>
                  <a:pt x="410197" y="281843"/>
                  <a:pt x="353260" y="320420"/>
                </a:cubicBezTo>
                <a:cubicBezTo>
                  <a:pt x="342726" y="327528"/>
                  <a:pt x="331339" y="311415"/>
                  <a:pt x="341872" y="304212"/>
                </a:cubicBezTo>
                <a:cubicBezTo>
                  <a:pt x="373188" y="283076"/>
                  <a:pt x="408441" y="274451"/>
                  <a:pt x="443849" y="275552"/>
                </a:cubicBezTo>
                <a:close/>
                <a:moveTo>
                  <a:pt x="155189" y="229830"/>
                </a:moveTo>
                <a:cubicBezTo>
                  <a:pt x="190373" y="225780"/>
                  <a:pt x="226197" y="231440"/>
                  <a:pt x="259126" y="249914"/>
                </a:cubicBezTo>
                <a:cubicBezTo>
                  <a:pt x="270229" y="256166"/>
                  <a:pt x="260265" y="273124"/>
                  <a:pt x="249162" y="266966"/>
                </a:cubicBezTo>
                <a:cubicBezTo>
                  <a:pt x="189186" y="233335"/>
                  <a:pt x="119815" y="248303"/>
                  <a:pt x="65059" y="284966"/>
                </a:cubicBezTo>
                <a:cubicBezTo>
                  <a:pt x="54430" y="292071"/>
                  <a:pt x="44561" y="275019"/>
                  <a:pt x="55095" y="268008"/>
                </a:cubicBezTo>
                <a:cubicBezTo>
                  <a:pt x="85463" y="247640"/>
                  <a:pt x="120006" y="233880"/>
                  <a:pt x="155189" y="229830"/>
                </a:cubicBezTo>
                <a:close/>
                <a:moveTo>
                  <a:pt x="439981" y="229743"/>
                </a:moveTo>
                <a:cubicBezTo>
                  <a:pt x="475369" y="230857"/>
                  <a:pt x="510924" y="241709"/>
                  <a:pt x="542897" y="259481"/>
                </a:cubicBezTo>
                <a:cubicBezTo>
                  <a:pt x="553903" y="265642"/>
                  <a:pt x="545554" y="283461"/>
                  <a:pt x="534359" y="277206"/>
                </a:cubicBezTo>
                <a:cubicBezTo>
                  <a:pt x="476674" y="245169"/>
                  <a:pt x="406371" y="235975"/>
                  <a:pt x="349445" y="274552"/>
                </a:cubicBezTo>
                <a:cubicBezTo>
                  <a:pt x="338819" y="281660"/>
                  <a:pt x="327529" y="265547"/>
                  <a:pt x="338060" y="258438"/>
                </a:cubicBezTo>
                <a:cubicBezTo>
                  <a:pt x="369369" y="237255"/>
                  <a:pt x="404592" y="228629"/>
                  <a:pt x="439981" y="229743"/>
                </a:cubicBezTo>
                <a:close/>
                <a:moveTo>
                  <a:pt x="436157" y="183933"/>
                </a:moveTo>
                <a:cubicBezTo>
                  <a:pt x="471557" y="185045"/>
                  <a:pt x="507123" y="195886"/>
                  <a:pt x="539058" y="213639"/>
                </a:cubicBezTo>
                <a:cubicBezTo>
                  <a:pt x="550162" y="219794"/>
                  <a:pt x="541715" y="237594"/>
                  <a:pt x="530612" y="231439"/>
                </a:cubicBezTo>
                <a:cubicBezTo>
                  <a:pt x="472909" y="199342"/>
                  <a:pt x="402584" y="190253"/>
                  <a:pt x="345546" y="228694"/>
                </a:cubicBezTo>
                <a:cubicBezTo>
                  <a:pt x="335012" y="235889"/>
                  <a:pt x="323718" y="219699"/>
                  <a:pt x="334252" y="212598"/>
                </a:cubicBezTo>
                <a:cubicBezTo>
                  <a:pt x="365524" y="191436"/>
                  <a:pt x="400757" y="182820"/>
                  <a:pt x="436157" y="183933"/>
                </a:cubicBezTo>
                <a:close/>
                <a:moveTo>
                  <a:pt x="155189" y="183880"/>
                </a:moveTo>
                <a:cubicBezTo>
                  <a:pt x="190373" y="179842"/>
                  <a:pt x="226197" y="185502"/>
                  <a:pt x="259126" y="203976"/>
                </a:cubicBezTo>
                <a:cubicBezTo>
                  <a:pt x="270229" y="210133"/>
                  <a:pt x="260265" y="227186"/>
                  <a:pt x="249162" y="220933"/>
                </a:cubicBezTo>
                <a:cubicBezTo>
                  <a:pt x="189186" y="187302"/>
                  <a:pt x="119815" y="202270"/>
                  <a:pt x="65059" y="239028"/>
                </a:cubicBezTo>
                <a:cubicBezTo>
                  <a:pt x="54430" y="246133"/>
                  <a:pt x="44561" y="229080"/>
                  <a:pt x="55095" y="221975"/>
                </a:cubicBezTo>
                <a:cubicBezTo>
                  <a:pt x="85463" y="201655"/>
                  <a:pt x="120006" y="187918"/>
                  <a:pt x="155189" y="183880"/>
                </a:cubicBezTo>
                <a:close/>
                <a:moveTo>
                  <a:pt x="439981" y="137783"/>
                </a:moveTo>
                <a:cubicBezTo>
                  <a:pt x="475369" y="138895"/>
                  <a:pt x="510924" y="149736"/>
                  <a:pt x="542897" y="167489"/>
                </a:cubicBezTo>
                <a:cubicBezTo>
                  <a:pt x="553903" y="173644"/>
                  <a:pt x="545554" y="191444"/>
                  <a:pt x="534359" y="185289"/>
                </a:cubicBezTo>
                <a:cubicBezTo>
                  <a:pt x="476674" y="153192"/>
                  <a:pt x="406371" y="144103"/>
                  <a:pt x="349445" y="182544"/>
                </a:cubicBezTo>
                <a:cubicBezTo>
                  <a:pt x="338819" y="189739"/>
                  <a:pt x="327529" y="173549"/>
                  <a:pt x="338060" y="166448"/>
                </a:cubicBezTo>
                <a:cubicBezTo>
                  <a:pt x="369369" y="145286"/>
                  <a:pt x="404592" y="136670"/>
                  <a:pt x="439981" y="137783"/>
                </a:cubicBezTo>
                <a:close/>
                <a:moveTo>
                  <a:pt x="209117" y="125922"/>
                </a:moveTo>
                <a:cubicBezTo>
                  <a:pt x="223089" y="128148"/>
                  <a:pt x="236563" y="133217"/>
                  <a:pt x="249230" y="141507"/>
                </a:cubicBezTo>
                <a:cubicBezTo>
                  <a:pt x="259857" y="148423"/>
                  <a:pt x="249989" y="165477"/>
                  <a:pt x="239267" y="158561"/>
                </a:cubicBezTo>
                <a:cubicBezTo>
                  <a:pt x="218392" y="144918"/>
                  <a:pt x="195619" y="141223"/>
                  <a:pt x="171234" y="146339"/>
                </a:cubicBezTo>
                <a:cubicBezTo>
                  <a:pt x="158804" y="148991"/>
                  <a:pt x="153585" y="130043"/>
                  <a:pt x="166015" y="127390"/>
                </a:cubicBezTo>
                <a:cubicBezTo>
                  <a:pt x="180675" y="124311"/>
                  <a:pt x="195145" y="123695"/>
                  <a:pt x="209117" y="125922"/>
                </a:cubicBezTo>
                <a:close/>
                <a:moveTo>
                  <a:pt x="114405" y="101164"/>
                </a:moveTo>
                <a:cubicBezTo>
                  <a:pt x="101873" y="102206"/>
                  <a:pt x="90291" y="105901"/>
                  <a:pt x="79658" y="112628"/>
                </a:cubicBezTo>
                <a:cubicBezTo>
                  <a:pt x="78519" y="127407"/>
                  <a:pt x="78234" y="142091"/>
                  <a:pt x="78139" y="156871"/>
                </a:cubicBezTo>
                <a:cubicBezTo>
                  <a:pt x="89626" y="150523"/>
                  <a:pt x="101684" y="145407"/>
                  <a:pt x="114405" y="142186"/>
                </a:cubicBezTo>
                <a:close/>
                <a:moveTo>
                  <a:pt x="436157" y="91941"/>
                </a:moveTo>
                <a:cubicBezTo>
                  <a:pt x="471557" y="93043"/>
                  <a:pt x="507123" y="103872"/>
                  <a:pt x="539058" y="121643"/>
                </a:cubicBezTo>
                <a:cubicBezTo>
                  <a:pt x="550162" y="127804"/>
                  <a:pt x="541715" y="145718"/>
                  <a:pt x="530612" y="139462"/>
                </a:cubicBezTo>
                <a:cubicBezTo>
                  <a:pt x="472909" y="107426"/>
                  <a:pt x="402584" y="98232"/>
                  <a:pt x="345546" y="136808"/>
                </a:cubicBezTo>
                <a:cubicBezTo>
                  <a:pt x="335012" y="143917"/>
                  <a:pt x="323718" y="127804"/>
                  <a:pt x="334252" y="120601"/>
                </a:cubicBezTo>
                <a:cubicBezTo>
                  <a:pt x="365524" y="99464"/>
                  <a:pt x="400757" y="90839"/>
                  <a:pt x="436157" y="91941"/>
                </a:cubicBezTo>
                <a:close/>
                <a:moveTo>
                  <a:pt x="120956" y="81080"/>
                </a:moveTo>
                <a:cubicBezTo>
                  <a:pt x="122000" y="81080"/>
                  <a:pt x="122855" y="81174"/>
                  <a:pt x="123804" y="81459"/>
                </a:cubicBezTo>
                <a:cubicBezTo>
                  <a:pt x="128836" y="81269"/>
                  <a:pt x="134152" y="84396"/>
                  <a:pt x="134152" y="90933"/>
                </a:cubicBezTo>
                <a:lnTo>
                  <a:pt x="134152" y="146734"/>
                </a:lnTo>
                <a:cubicBezTo>
                  <a:pt x="134152" y="147681"/>
                  <a:pt x="133962" y="148534"/>
                  <a:pt x="133773" y="149292"/>
                </a:cubicBezTo>
                <a:cubicBezTo>
                  <a:pt x="134532" y="153744"/>
                  <a:pt x="132633" y="158387"/>
                  <a:pt x="126842" y="159523"/>
                </a:cubicBezTo>
                <a:cubicBezTo>
                  <a:pt x="109279" y="163029"/>
                  <a:pt x="93234" y="170134"/>
                  <a:pt x="78234" y="179892"/>
                </a:cubicBezTo>
                <a:cubicBezTo>
                  <a:pt x="72348" y="183682"/>
                  <a:pt x="66841" y="180366"/>
                  <a:pt x="64658" y="175439"/>
                </a:cubicBezTo>
                <a:cubicBezTo>
                  <a:pt x="61145" y="174208"/>
                  <a:pt x="58392" y="171271"/>
                  <a:pt x="58392" y="166439"/>
                </a:cubicBezTo>
                <a:cubicBezTo>
                  <a:pt x="58392" y="147871"/>
                  <a:pt x="58487" y="129207"/>
                  <a:pt x="60101" y="110638"/>
                </a:cubicBezTo>
                <a:cubicBezTo>
                  <a:pt x="60196" y="109596"/>
                  <a:pt x="60386" y="108649"/>
                  <a:pt x="60765" y="107796"/>
                </a:cubicBezTo>
                <a:cubicBezTo>
                  <a:pt x="60576" y="104575"/>
                  <a:pt x="61715" y="101164"/>
                  <a:pt x="64943" y="98796"/>
                </a:cubicBezTo>
                <a:cubicBezTo>
                  <a:pt x="81367" y="86764"/>
                  <a:pt x="100734" y="81459"/>
                  <a:pt x="120956" y="81080"/>
                </a:cubicBezTo>
                <a:close/>
                <a:moveTo>
                  <a:pt x="211133" y="79659"/>
                </a:moveTo>
                <a:cubicBezTo>
                  <a:pt x="225465" y="81224"/>
                  <a:pt x="239442" y="85988"/>
                  <a:pt x="252540" y="93858"/>
                </a:cubicBezTo>
                <a:cubicBezTo>
                  <a:pt x="263455" y="100495"/>
                  <a:pt x="253489" y="117563"/>
                  <a:pt x="242574" y="110925"/>
                </a:cubicBezTo>
                <a:cubicBezTo>
                  <a:pt x="220553" y="97651"/>
                  <a:pt x="197109" y="95375"/>
                  <a:pt x="172811" y="103719"/>
                </a:cubicBezTo>
                <a:cubicBezTo>
                  <a:pt x="160756" y="107796"/>
                  <a:pt x="155631" y="88833"/>
                  <a:pt x="167590" y="84661"/>
                </a:cubicBezTo>
                <a:cubicBezTo>
                  <a:pt x="182112" y="79730"/>
                  <a:pt x="196800" y="78095"/>
                  <a:pt x="211133" y="79659"/>
                </a:cubicBezTo>
                <a:close/>
                <a:moveTo>
                  <a:pt x="198798" y="22403"/>
                </a:moveTo>
                <a:cubicBezTo>
                  <a:pt x="139593" y="17888"/>
                  <a:pt x="76710" y="44314"/>
                  <a:pt x="27245" y="79844"/>
                </a:cubicBezTo>
                <a:cubicBezTo>
                  <a:pt x="29238" y="182456"/>
                  <a:pt x="26296" y="284974"/>
                  <a:pt x="26012" y="387586"/>
                </a:cubicBezTo>
                <a:cubicBezTo>
                  <a:pt x="118725" y="354898"/>
                  <a:pt x="223111" y="351392"/>
                  <a:pt x="306429" y="408620"/>
                </a:cubicBezTo>
                <a:cubicBezTo>
                  <a:pt x="389653" y="351392"/>
                  <a:pt x="494134" y="354898"/>
                  <a:pt x="586847" y="387586"/>
                </a:cubicBezTo>
                <a:cubicBezTo>
                  <a:pt x="586563" y="284974"/>
                  <a:pt x="583621" y="182456"/>
                  <a:pt x="585614" y="79844"/>
                </a:cubicBezTo>
                <a:cubicBezTo>
                  <a:pt x="506470" y="22995"/>
                  <a:pt x="392975" y="-10545"/>
                  <a:pt x="315160" y="68664"/>
                </a:cubicBezTo>
                <a:cubicBezTo>
                  <a:pt x="312503" y="71412"/>
                  <a:pt x="309371" y="72264"/>
                  <a:pt x="306429" y="71791"/>
                </a:cubicBezTo>
                <a:cubicBezTo>
                  <a:pt x="303488" y="72264"/>
                  <a:pt x="300356" y="71412"/>
                  <a:pt x="297699" y="68664"/>
                </a:cubicBezTo>
                <a:cubicBezTo>
                  <a:pt x="268518" y="38960"/>
                  <a:pt x="234320" y="25112"/>
                  <a:pt x="198798" y="22403"/>
                </a:cubicBezTo>
                <a:close/>
                <a:moveTo>
                  <a:pt x="197678" y="346"/>
                </a:moveTo>
                <a:cubicBezTo>
                  <a:pt x="236561" y="2640"/>
                  <a:pt x="274117" y="16470"/>
                  <a:pt x="306429" y="46209"/>
                </a:cubicBezTo>
                <a:cubicBezTo>
                  <a:pt x="392595" y="-33095"/>
                  <a:pt x="516055" y="730"/>
                  <a:pt x="602505" y="64779"/>
                </a:cubicBezTo>
                <a:cubicBezTo>
                  <a:pt x="604118" y="66011"/>
                  <a:pt x="605257" y="67432"/>
                  <a:pt x="606016" y="68948"/>
                </a:cubicBezTo>
                <a:cubicBezTo>
                  <a:pt x="607250" y="70654"/>
                  <a:pt x="608104" y="72833"/>
                  <a:pt x="608009" y="75581"/>
                </a:cubicBezTo>
                <a:cubicBezTo>
                  <a:pt x="605827" y="182456"/>
                  <a:pt x="609053" y="289237"/>
                  <a:pt x="609243" y="396113"/>
                </a:cubicBezTo>
                <a:cubicBezTo>
                  <a:pt x="609243" y="397913"/>
                  <a:pt x="608863" y="399524"/>
                  <a:pt x="608199" y="400945"/>
                </a:cubicBezTo>
                <a:cubicBezTo>
                  <a:pt x="610002" y="408620"/>
                  <a:pt x="604403" y="417810"/>
                  <a:pt x="595103" y="414210"/>
                </a:cubicBezTo>
                <a:cubicBezTo>
                  <a:pt x="503813" y="378679"/>
                  <a:pt x="400661" y="370815"/>
                  <a:pt x="317437" y="428043"/>
                </a:cubicBezTo>
                <a:cubicBezTo>
                  <a:pt x="315540" y="432591"/>
                  <a:pt x="311269" y="435812"/>
                  <a:pt x="306429" y="434675"/>
                </a:cubicBezTo>
                <a:cubicBezTo>
                  <a:pt x="301590" y="435812"/>
                  <a:pt x="297319" y="432591"/>
                  <a:pt x="295422" y="428043"/>
                </a:cubicBezTo>
                <a:cubicBezTo>
                  <a:pt x="212198" y="370815"/>
                  <a:pt x="109046" y="378679"/>
                  <a:pt x="17756" y="414210"/>
                </a:cubicBezTo>
                <a:cubicBezTo>
                  <a:pt x="8456" y="417810"/>
                  <a:pt x="2857" y="408620"/>
                  <a:pt x="4660" y="400945"/>
                </a:cubicBezTo>
                <a:cubicBezTo>
                  <a:pt x="3996" y="399524"/>
                  <a:pt x="3616" y="397913"/>
                  <a:pt x="3616" y="396113"/>
                </a:cubicBezTo>
                <a:cubicBezTo>
                  <a:pt x="3806" y="289237"/>
                  <a:pt x="7032" y="182456"/>
                  <a:pt x="4850" y="75581"/>
                </a:cubicBezTo>
                <a:cubicBezTo>
                  <a:pt x="4755" y="72833"/>
                  <a:pt x="5514" y="70654"/>
                  <a:pt x="6843" y="68948"/>
                </a:cubicBezTo>
                <a:cubicBezTo>
                  <a:pt x="7602" y="67432"/>
                  <a:pt x="8741" y="66011"/>
                  <a:pt x="10354" y="64779"/>
                </a:cubicBezTo>
                <a:cubicBezTo>
                  <a:pt x="64385" y="24748"/>
                  <a:pt x="132874" y="-3476"/>
                  <a:pt x="197678" y="346"/>
                </a:cubicBezTo>
                <a:close/>
              </a:path>
            </a:pathLst>
          </a:custGeom>
          <a:solidFill>
            <a:srgbClr val="006F68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7429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87AA782-7166-43F9-962E-E8A84B1934A0}"/>
              </a:ext>
            </a:extLst>
          </p:cNvPr>
          <p:cNvSpPr txBox="1"/>
          <p:nvPr/>
        </p:nvSpPr>
        <p:spPr>
          <a:xfrm>
            <a:off x="515437" y="2105561"/>
            <a:ext cx="247215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spc="300" dirty="0"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02</a:t>
            </a:r>
            <a:endParaRPr lang="zh-CN" altLang="en-US" sz="16600" spc="300" dirty="0">
              <a:gradFill>
                <a:gsLst>
                  <a:gs pos="0">
                    <a:srgbClr val="006F68"/>
                  </a:gs>
                  <a:gs pos="90000">
                    <a:srgbClr val="006F68">
                      <a:alpha val="0"/>
                    </a:srgbClr>
                  </a:gs>
                </a:gsLst>
                <a:lin ang="54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46537D-7E47-4B9F-B532-AD200E213B24}"/>
              </a:ext>
            </a:extLst>
          </p:cNvPr>
          <p:cNvSpPr txBox="1"/>
          <p:nvPr/>
        </p:nvSpPr>
        <p:spPr>
          <a:xfrm>
            <a:off x="4607392" y="2303895"/>
            <a:ext cx="379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300" dirty="0">
                <a:solidFill>
                  <a:schemeClr val="tx2">
                    <a:lumMod val="50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理论框架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B6F541E-B87E-4A95-B60E-7035BF308E17}"/>
              </a:ext>
            </a:extLst>
          </p:cNvPr>
          <p:cNvCxnSpPr/>
          <p:nvPr/>
        </p:nvCxnSpPr>
        <p:spPr>
          <a:xfrm>
            <a:off x="3785505" y="2143125"/>
            <a:ext cx="0" cy="25717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4F12246C-75E2-4D58-B0D6-1A4AE1F1978B}"/>
              </a:ext>
            </a:extLst>
          </p:cNvPr>
          <p:cNvSpPr/>
          <p:nvPr/>
        </p:nvSpPr>
        <p:spPr>
          <a:xfrm>
            <a:off x="4736302" y="3432579"/>
            <a:ext cx="720000" cy="1016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E414B75-D140-4E03-B375-68221EAF31A8}"/>
              </a:ext>
            </a:extLst>
          </p:cNvPr>
          <p:cNvGrpSpPr/>
          <p:nvPr/>
        </p:nvGrpSpPr>
        <p:grpSpPr>
          <a:xfrm>
            <a:off x="10433217" y="6126091"/>
            <a:ext cx="1052655" cy="108000"/>
            <a:chOff x="10703381" y="6126091"/>
            <a:chExt cx="1052655" cy="10800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F74E0525-26E5-4FB4-B7CA-7CD73815E2D5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solidFill>
              <a:srgbClr val="006F68"/>
            </a:solidFill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24BCF10B-2D83-4819-817B-BAA65A9EDDBB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A975992-8959-442A-AAC2-9788D0960105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09E7360-1DB3-4405-A41E-1E01C2FA1674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40227298-2E0D-A208-132A-30F15BBC25C4}"/>
                </a:ext>
              </a:extLst>
            </p:cNvPr>
            <p:cNvSpPr/>
            <p:nvPr/>
          </p:nvSpPr>
          <p:spPr>
            <a:xfrm>
              <a:off x="11648036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E0E5EB4D-3EEE-BB6C-5D7B-547DD1B616F5}"/>
              </a:ext>
            </a:extLst>
          </p:cNvPr>
          <p:cNvSpPr/>
          <p:nvPr/>
        </p:nvSpPr>
        <p:spPr>
          <a:xfrm>
            <a:off x="4607392" y="3647200"/>
            <a:ext cx="6406152" cy="758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上海师范大学是上海市重点建设高校，是一所以文科见长并具教师教育特色的文、理、工、艺等学科协调发展的综合性大学。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5676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4FC650B-D3FE-78E3-3BDB-910EC0935CF6}"/>
              </a:ext>
            </a:extLst>
          </p:cNvPr>
          <p:cNvSpPr/>
          <p:nvPr/>
        </p:nvSpPr>
        <p:spPr>
          <a:xfrm>
            <a:off x="4173465" y="2155761"/>
            <a:ext cx="3824399" cy="2635316"/>
          </a:xfrm>
          <a:prstGeom prst="rect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id-ID" sz="2400">
              <a:solidFill>
                <a:srgbClr val="F4F4F4"/>
              </a:solidFill>
              <a:latin typeface="微软雅黑"/>
              <a:ea typeface="微软雅黑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F058C1CD-6A39-67A9-7815-7A345EDDE039}"/>
              </a:ext>
            </a:extLst>
          </p:cNvPr>
          <p:cNvSpPr>
            <a:spLocks noEditPoints="1"/>
          </p:cNvSpPr>
          <p:nvPr/>
        </p:nvSpPr>
        <p:spPr bwMode="auto">
          <a:xfrm>
            <a:off x="5755979" y="2583203"/>
            <a:ext cx="679353" cy="679353"/>
          </a:xfrm>
          <a:custGeom>
            <a:avLst/>
            <a:gdLst>
              <a:gd name="T0" fmla="*/ 0 w 1232"/>
              <a:gd name="T1" fmla="*/ 616 h 1232"/>
              <a:gd name="T2" fmla="*/ 1232 w 1232"/>
              <a:gd name="T3" fmla="*/ 616 h 1232"/>
              <a:gd name="T4" fmla="*/ 1152 w 1232"/>
              <a:gd name="T5" fmla="*/ 596 h 1232"/>
              <a:gd name="T6" fmla="*/ 868 w 1232"/>
              <a:gd name="T7" fmla="*/ 347 h 1232"/>
              <a:gd name="T8" fmla="*/ 1152 w 1232"/>
              <a:gd name="T9" fmla="*/ 596 h 1232"/>
              <a:gd name="T10" fmla="*/ 432 w 1232"/>
              <a:gd name="T11" fmla="*/ 942 h 1232"/>
              <a:gd name="T12" fmla="*/ 596 w 1232"/>
              <a:gd name="T13" fmla="*/ 1152 h 1232"/>
              <a:gd name="T14" fmla="*/ 638 w 1232"/>
              <a:gd name="T15" fmla="*/ 81 h 1232"/>
              <a:gd name="T16" fmla="*/ 636 w 1232"/>
              <a:gd name="T17" fmla="*/ 357 h 1232"/>
              <a:gd name="T18" fmla="*/ 638 w 1232"/>
              <a:gd name="T19" fmla="*/ 81 h 1232"/>
              <a:gd name="T20" fmla="*/ 989 w 1232"/>
              <a:gd name="T21" fmla="*/ 231 h 1232"/>
              <a:gd name="T22" fmla="*/ 704 w 1232"/>
              <a:gd name="T23" fmla="*/ 87 h 1232"/>
              <a:gd name="T24" fmla="*/ 596 w 1232"/>
              <a:gd name="T25" fmla="*/ 357 h 1232"/>
              <a:gd name="T26" fmla="*/ 594 w 1232"/>
              <a:gd name="T27" fmla="*/ 81 h 1232"/>
              <a:gd name="T28" fmla="*/ 379 w 1232"/>
              <a:gd name="T29" fmla="*/ 310 h 1232"/>
              <a:gd name="T30" fmla="*/ 528 w 1232"/>
              <a:gd name="T31" fmla="*/ 87 h 1232"/>
              <a:gd name="T32" fmla="*/ 402 w 1232"/>
              <a:gd name="T33" fmla="*/ 361 h 1232"/>
              <a:gd name="T34" fmla="*/ 596 w 1232"/>
              <a:gd name="T35" fmla="*/ 596 h 1232"/>
              <a:gd name="T36" fmla="*/ 402 w 1232"/>
              <a:gd name="T37" fmla="*/ 361 h 1232"/>
              <a:gd name="T38" fmla="*/ 596 w 1232"/>
              <a:gd name="T39" fmla="*/ 875 h 1232"/>
              <a:gd name="T40" fmla="*/ 359 w 1232"/>
              <a:gd name="T41" fmla="*/ 636 h 1232"/>
              <a:gd name="T42" fmla="*/ 528 w 1232"/>
              <a:gd name="T43" fmla="*/ 1145 h 1232"/>
              <a:gd name="T44" fmla="*/ 394 w 1232"/>
              <a:gd name="T45" fmla="*/ 956 h 1232"/>
              <a:gd name="T46" fmla="*/ 636 w 1232"/>
              <a:gd name="T47" fmla="*/ 1152 h 1232"/>
              <a:gd name="T48" fmla="*/ 800 w 1232"/>
              <a:gd name="T49" fmla="*/ 942 h 1232"/>
              <a:gd name="T50" fmla="*/ 636 w 1232"/>
              <a:gd name="T51" fmla="*/ 1152 h 1232"/>
              <a:gd name="T52" fmla="*/ 964 w 1232"/>
              <a:gd name="T53" fmla="*/ 1023 h 1232"/>
              <a:gd name="T54" fmla="*/ 838 w 1232"/>
              <a:gd name="T55" fmla="*/ 956 h 1232"/>
              <a:gd name="T56" fmla="*/ 636 w 1232"/>
              <a:gd name="T57" fmla="*/ 875 h 1232"/>
              <a:gd name="T58" fmla="*/ 873 w 1232"/>
              <a:gd name="T59" fmla="*/ 636 h 1232"/>
              <a:gd name="T60" fmla="*/ 636 w 1232"/>
              <a:gd name="T61" fmla="*/ 596 h 1232"/>
              <a:gd name="T62" fmla="*/ 830 w 1232"/>
              <a:gd name="T63" fmla="*/ 361 h 1232"/>
              <a:gd name="T64" fmla="*/ 636 w 1232"/>
              <a:gd name="T65" fmla="*/ 596 h 1232"/>
              <a:gd name="T66" fmla="*/ 364 w 1232"/>
              <a:gd name="T67" fmla="*/ 347 h 1232"/>
              <a:gd name="T68" fmla="*/ 80 w 1232"/>
              <a:gd name="T69" fmla="*/ 596 h 1232"/>
              <a:gd name="T70" fmla="*/ 80 w 1232"/>
              <a:gd name="T71" fmla="*/ 636 h 1232"/>
              <a:gd name="T72" fmla="*/ 379 w 1232"/>
              <a:gd name="T73" fmla="*/ 920 h 1232"/>
              <a:gd name="T74" fmla="*/ 80 w 1232"/>
              <a:gd name="T75" fmla="*/ 636 h 1232"/>
              <a:gd name="T76" fmla="*/ 853 w 1232"/>
              <a:gd name="T77" fmla="*/ 920 h 1232"/>
              <a:gd name="T78" fmla="*/ 1152 w 1232"/>
              <a:gd name="T79" fmla="*/ 636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32" h="1232">
                <a:moveTo>
                  <a:pt x="616" y="0"/>
                </a:moveTo>
                <a:cubicBezTo>
                  <a:pt x="276" y="0"/>
                  <a:pt x="0" y="276"/>
                  <a:pt x="0" y="616"/>
                </a:cubicBezTo>
                <a:cubicBezTo>
                  <a:pt x="0" y="956"/>
                  <a:pt x="276" y="1232"/>
                  <a:pt x="616" y="1232"/>
                </a:cubicBezTo>
                <a:cubicBezTo>
                  <a:pt x="956" y="1232"/>
                  <a:pt x="1232" y="956"/>
                  <a:pt x="1232" y="616"/>
                </a:cubicBezTo>
                <a:cubicBezTo>
                  <a:pt x="1232" y="276"/>
                  <a:pt x="956" y="0"/>
                  <a:pt x="616" y="0"/>
                </a:cubicBezTo>
                <a:close/>
                <a:moveTo>
                  <a:pt x="1152" y="596"/>
                </a:moveTo>
                <a:cubicBezTo>
                  <a:pt x="913" y="596"/>
                  <a:pt x="913" y="596"/>
                  <a:pt x="913" y="596"/>
                </a:cubicBezTo>
                <a:cubicBezTo>
                  <a:pt x="911" y="508"/>
                  <a:pt x="895" y="424"/>
                  <a:pt x="868" y="347"/>
                </a:cubicBezTo>
                <a:cubicBezTo>
                  <a:pt x="921" y="325"/>
                  <a:pt x="971" y="295"/>
                  <a:pt x="1016" y="260"/>
                </a:cubicBezTo>
                <a:cubicBezTo>
                  <a:pt x="1096" y="350"/>
                  <a:pt x="1147" y="467"/>
                  <a:pt x="1152" y="596"/>
                </a:cubicBezTo>
                <a:close/>
                <a:moveTo>
                  <a:pt x="594" y="1151"/>
                </a:moveTo>
                <a:cubicBezTo>
                  <a:pt x="528" y="1096"/>
                  <a:pt x="473" y="1025"/>
                  <a:pt x="432" y="942"/>
                </a:cubicBezTo>
                <a:cubicBezTo>
                  <a:pt x="484" y="926"/>
                  <a:pt x="539" y="917"/>
                  <a:pt x="596" y="915"/>
                </a:cubicBezTo>
                <a:cubicBezTo>
                  <a:pt x="596" y="1152"/>
                  <a:pt x="596" y="1152"/>
                  <a:pt x="596" y="1152"/>
                </a:cubicBezTo>
                <a:cubicBezTo>
                  <a:pt x="595" y="1151"/>
                  <a:pt x="595" y="1151"/>
                  <a:pt x="594" y="1151"/>
                </a:cubicBezTo>
                <a:close/>
                <a:moveTo>
                  <a:pt x="638" y="81"/>
                </a:moveTo>
                <a:cubicBezTo>
                  <a:pt x="713" y="143"/>
                  <a:pt x="774" y="227"/>
                  <a:pt x="815" y="324"/>
                </a:cubicBezTo>
                <a:cubicBezTo>
                  <a:pt x="759" y="343"/>
                  <a:pt x="699" y="355"/>
                  <a:pt x="636" y="357"/>
                </a:cubicBezTo>
                <a:cubicBezTo>
                  <a:pt x="636" y="80"/>
                  <a:pt x="636" y="80"/>
                  <a:pt x="636" y="80"/>
                </a:cubicBezTo>
                <a:cubicBezTo>
                  <a:pt x="637" y="81"/>
                  <a:pt x="637" y="81"/>
                  <a:pt x="638" y="81"/>
                </a:cubicBezTo>
                <a:close/>
                <a:moveTo>
                  <a:pt x="704" y="87"/>
                </a:moveTo>
                <a:cubicBezTo>
                  <a:pt x="814" y="106"/>
                  <a:pt x="912" y="157"/>
                  <a:pt x="989" y="231"/>
                </a:cubicBezTo>
                <a:cubicBezTo>
                  <a:pt x="947" y="263"/>
                  <a:pt x="902" y="290"/>
                  <a:pt x="853" y="310"/>
                </a:cubicBezTo>
                <a:cubicBezTo>
                  <a:pt x="816" y="225"/>
                  <a:pt x="766" y="149"/>
                  <a:pt x="704" y="87"/>
                </a:cubicBezTo>
                <a:close/>
                <a:moveTo>
                  <a:pt x="596" y="80"/>
                </a:moveTo>
                <a:cubicBezTo>
                  <a:pt x="596" y="357"/>
                  <a:pt x="596" y="357"/>
                  <a:pt x="596" y="357"/>
                </a:cubicBezTo>
                <a:cubicBezTo>
                  <a:pt x="533" y="355"/>
                  <a:pt x="473" y="343"/>
                  <a:pt x="417" y="324"/>
                </a:cubicBezTo>
                <a:cubicBezTo>
                  <a:pt x="458" y="227"/>
                  <a:pt x="519" y="143"/>
                  <a:pt x="594" y="81"/>
                </a:cubicBezTo>
                <a:cubicBezTo>
                  <a:pt x="595" y="81"/>
                  <a:pt x="595" y="81"/>
                  <a:pt x="596" y="80"/>
                </a:cubicBezTo>
                <a:close/>
                <a:moveTo>
                  <a:pt x="379" y="310"/>
                </a:moveTo>
                <a:cubicBezTo>
                  <a:pt x="330" y="290"/>
                  <a:pt x="285" y="263"/>
                  <a:pt x="243" y="231"/>
                </a:cubicBezTo>
                <a:cubicBezTo>
                  <a:pt x="320" y="157"/>
                  <a:pt x="418" y="106"/>
                  <a:pt x="528" y="87"/>
                </a:cubicBezTo>
                <a:cubicBezTo>
                  <a:pt x="466" y="149"/>
                  <a:pt x="416" y="225"/>
                  <a:pt x="379" y="310"/>
                </a:cubicBezTo>
                <a:close/>
                <a:moveTo>
                  <a:pt x="402" y="361"/>
                </a:moveTo>
                <a:cubicBezTo>
                  <a:pt x="463" y="382"/>
                  <a:pt x="528" y="394"/>
                  <a:pt x="596" y="396"/>
                </a:cubicBezTo>
                <a:cubicBezTo>
                  <a:pt x="596" y="596"/>
                  <a:pt x="596" y="596"/>
                  <a:pt x="596" y="596"/>
                </a:cubicBezTo>
                <a:cubicBezTo>
                  <a:pt x="359" y="596"/>
                  <a:pt x="359" y="596"/>
                  <a:pt x="359" y="596"/>
                </a:cubicBezTo>
                <a:cubicBezTo>
                  <a:pt x="361" y="513"/>
                  <a:pt x="375" y="433"/>
                  <a:pt x="402" y="361"/>
                </a:cubicBezTo>
                <a:close/>
                <a:moveTo>
                  <a:pt x="596" y="636"/>
                </a:moveTo>
                <a:cubicBezTo>
                  <a:pt x="596" y="875"/>
                  <a:pt x="596" y="875"/>
                  <a:pt x="596" y="875"/>
                </a:cubicBezTo>
                <a:cubicBezTo>
                  <a:pt x="533" y="877"/>
                  <a:pt x="473" y="887"/>
                  <a:pt x="416" y="906"/>
                </a:cubicBezTo>
                <a:cubicBezTo>
                  <a:pt x="381" y="824"/>
                  <a:pt x="361" y="733"/>
                  <a:pt x="359" y="636"/>
                </a:cubicBezTo>
                <a:lnTo>
                  <a:pt x="596" y="636"/>
                </a:lnTo>
                <a:close/>
                <a:moveTo>
                  <a:pt x="528" y="1145"/>
                </a:moveTo>
                <a:cubicBezTo>
                  <a:pt x="430" y="1128"/>
                  <a:pt x="340" y="1085"/>
                  <a:pt x="268" y="1023"/>
                </a:cubicBezTo>
                <a:cubicBezTo>
                  <a:pt x="307" y="996"/>
                  <a:pt x="349" y="973"/>
                  <a:pt x="394" y="956"/>
                </a:cubicBezTo>
                <a:cubicBezTo>
                  <a:pt x="429" y="1028"/>
                  <a:pt x="474" y="1091"/>
                  <a:pt x="528" y="1145"/>
                </a:cubicBezTo>
                <a:close/>
                <a:moveTo>
                  <a:pt x="636" y="1152"/>
                </a:moveTo>
                <a:cubicBezTo>
                  <a:pt x="636" y="915"/>
                  <a:pt x="636" y="915"/>
                  <a:pt x="636" y="915"/>
                </a:cubicBezTo>
                <a:cubicBezTo>
                  <a:pt x="693" y="917"/>
                  <a:pt x="748" y="926"/>
                  <a:pt x="800" y="942"/>
                </a:cubicBezTo>
                <a:cubicBezTo>
                  <a:pt x="759" y="1025"/>
                  <a:pt x="704" y="1096"/>
                  <a:pt x="638" y="1151"/>
                </a:cubicBezTo>
                <a:cubicBezTo>
                  <a:pt x="637" y="1151"/>
                  <a:pt x="637" y="1151"/>
                  <a:pt x="636" y="1152"/>
                </a:cubicBezTo>
                <a:close/>
                <a:moveTo>
                  <a:pt x="838" y="956"/>
                </a:moveTo>
                <a:cubicBezTo>
                  <a:pt x="883" y="973"/>
                  <a:pt x="925" y="996"/>
                  <a:pt x="964" y="1023"/>
                </a:cubicBezTo>
                <a:cubicBezTo>
                  <a:pt x="892" y="1085"/>
                  <a:pt x="802" y="1128"/>
                  <a:pt x="704" y="1145"/>
                </a:cubicBezTo>
                <a:cubicBezTo>
                  <a:pt x="758" y="1091"/>
                  <a:pt x="803" y="1028"/>
                  <a:pt x="838" y="956"/>
                </a:cubicBezTo>
                <a:close/>
                <a:moveTo>
                  <a:pt x="816" y="906"/>
                </a:moveTo>
                <a:cubicBezTo>
                  <a:pt x="759" y="887"/>
                  <a:pt x="699" y="877"/>
                  <a:pt x="636" y="875"/>
                </a:cubicBezTo>
                <a:cubicBezTo>
                  <a:pt x="636" y="636"/>
                  <a:pt x="636" y="636"/>
                  <a:pt x="636" y="636"/>
                </a:cubicBezTo>
                <a:cubicBezTo>
                  <a:pt x="873" y="636"/>
                  <a:pt x="873" y="636"/>
                  <a:pt x="873" y="636"/>
                </a:cubicBezTo>
                <a:cubicBezTo>
                  <a:pt x="871" y="733"/>
                  <a:pt x="851" y="824"/>
                  <a:pt x="816" y="906"/>
                </a:cubicBezTo>
                <a:close/>
                <a:moveTo>
                  <a:pt x="636" y="596"/>
                </a:moveTo>
                <a:cubicBezTo>
                  <a:pt x="636" y="396"/>
                  <a:pt x="636" y="396"/>
                  <a:pt x="636" y="396"/>
                </a:cubicBezTo>
                <a:cubicBezTo>
                  <a:pt x="704" y="394"/>
                  <a:pt x="769" y="382"/>
                  <a:pt x="830" y="361"/>
                </a:cubicBezTo>
                <a:cubicBezTo>
                  <a:pt x="857" y="433"/>
                  <a:pt x="871" y="513"/>
                  <a:pt x="873" y="596"/>
                </a:cubicBezTo>
                <a:lnTo>
                  <a:pt x="636" y="596"/>
                </a:lnTo>
                <a:close/>
                <a:moveTo>
                  <a:pt x="216" y="260"/>
                </a:moveTo>
                <a:cubicBezTo>
                  <a:pt x="261" y="295"/>
                  <a:pt x="311" y="325"/>
                  <a:pt x="364" y="347"/>
                </a:cubicBezTo>
                <a:cubicBezTo>
                  <a:pt x="337" y="424"/>
                  <a:pt x="321" y="508"/>
                  <a:pt x="319" y="596"/>
                </a:cubicBezTo>
                <a:cubicBezTo>
                  <a:pt x="80" y="596"/>
                  <a:pt x="80" y="596"/>
                  <a:pt x="80" y="596"/>
                </a:cubicBezTo>
                <a:cubicBezTo>
                  <a:pt x="85" y="467"/>
                  <a:pt x="136" y="350"/>
                  <a:pt x="216" y="260"/>
                </a:cubicBezTo>
                <a:close/>
                <a:moveTo>
                  <a:pt x="80" y="636"/>
                </a:moveTo>
                <a:cubicBezTo>
                  <a:pt x="319" y="636"/>
                  <a:pt x="319" y="636"/>
                  <a:pt x="319" y="636"/>
                </a:cubicBezTo>
                <a:cubicBezTo>
                  <a:pt x="321" y="737"/>
                  <a:pt x="342" y="833"/>
                  <a:pt x="379" y="920"/>
                </a:cubicBezTo>
                <a:cubicBezTo>
                  <a:pt x="328" y="939"/>
                  <a:pt x="281" y="965"/>
                  <a:pt x="238" y="996"/>
                </a:cubicBezTo>
                <a:cubicBezTo>
                  <a:pt x="145" y="903"/>
                  <a:pt x="86" y="776"/>
                  <a:pt x="80" y="636"/>
                </a:cubicBezTo>
                <a:close/>
                <a:moveTo>
                  <a:pt x="994" y="996"/>
                </a:moveTo>
                <a:cubicBezTo>
                  <a:pt x="951" y="965"/>
                  <a:pt x="904" y="939"/>
                  <a:pt x="853" y="920"/>
                </a:cubicBezTo>
                <a:cubicBezTo>
                  <a:pt x="890" y="833"/>
                  <a:pt x="911" y="737"/>
                  <a:pt x="913" y="636"/>
                </a:cubicBezTo>
                <a:cubicBezTo>
                  <a:pt x="1152" y="636"/>
                  <a:pt x="1152" y="636"/>
                  <a:pt x="1152" y="636"/>
                </a:cubicBezTo>
                <a:cubicBezTo>
                  <a:pt x="1146" y="776"/>
                  <a:pt x="1087" y="903"/>
                  <a:pt x="994" y="9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id-ID" sz="240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C9CDC41-9420-DB94-5372-65F558268BC5}"/>
              </a:ext>
            </a:extLst>
          </p:cNvPr>
          <p:cNvSpPr/>
          <p:nvPr/>
        </p:nvSpPr>
        <p:spPr>
          <a:xfrm>
            <a:off x="4427140" y="3465496"/>
            <a:ext cx="3348037" cy="108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92C2A7E-433E-8D82-A609-4989306D33AF}"/>
              </a:ext>
            </a:extLst>
          </p:cNvPr>
          <p:cNvSpPr/>
          <p:nvPr/>
        </p:nvSpPr>
        <p:spPr>
          <a:xfrm>
            <a:off x="680380" y="4758437"/>
            <a:ext cx="10831239" cy="143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id-ID" sz="2400">
              <a:solidFill>
                <a:srgbClr val="F4F4F4"/>
              </a:solidFill>
              <a:latin typeface="微软雅黑"/>
              <a:ea typeface="微软雅黑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DB585B5-986B-3FD0-8C9B-97945CE6B204}"/>
              </a:ext>
            </a:extLst>
          </p:cNvPr>
          <p:cNvSpPr/>
          <p:nvPr/>
        </p:nvSpPr>
        <p:spPr>
          <a:xfrm>
            <a:off x="5172669" y="1288217"/>
            <a:ext cx="1846660" cy="461665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732B3857-EE09-B3CD-76BF-1205DC234813}"/>
              </a:ext>
            </a:extLst>
          </p:cNvPr>
          <p:cNvCxnSpPr>
            <a:cxnSpLocks/>
          </p:cNvCxnSpPr>
          <p:nvPr/>
        </p:nvCxnSpPr>
        <p:spPr>
          <a:xfrm>
            <a:off x="5651513" y="1834235"/>
            <a:ext cx="888974" cy="0"/>
          </a:xfrm>
          <a:prstGeom prst="line">
            <a:avLst/>
          </a:prstGeom>
          <a:ln w="28575">
            <a:solidFill>
              <a:srgbClr val="006F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占位符 5">
            <a:extLst>
              <a:ext uri="{FF2B5EF4-FFF2-40B4-BE49-F238E27FC236}">
                <a16:creationId xmlns:a16="http://schemas.microsoft.com/office/drawing/2014/main" id="{A5FCE273-4156-66AE-5CF3-F4720C0059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" b="146"/>
          <a:stretch/>
        </p:blipFill>
        <p:spPr>
          <a:xfrm>
            <a:off x="680380" y="2155760"/>
            <a:ext cx="3493085" cy="2602674"/>
          </a:xfrm>
          <a:prstGeom prst="rect">
            <a:avLst/>
          </a:prstGeom>
        </p:spPr>
      </p:pic>
      <p:pic>
        <p:nvPicPr>
          <p:cNvPr id="11" name="图片占位符 12">
            <a:extLst>
              <a:ext uri="{FF2B5EF4-FFF2-40B4-BE49-F238E27FC236}">
                <a16:creationId xmlns:a16="http://schemas.microsoft.com/office/drawing/2014/main" id="{5AF3A696-F5FA-3E50-7887-4954DDE6BF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" r="186"/>
          <a:stretch/>
        </p:blipFill>
        <p:spPr>
          <a:xfrm>
            <a:off x="7997864" y="2155760"/>
            <a:ext cx="3513066" cy="260267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8068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D2BCC4-000E-4644-8C13-A5239295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421F13DD-68D6-1F20-7FF0-B6DFC46D337A}"/>
              </a:ext>
            </a:extLst>
          </p:cNvPr>
          <p:cNvCxnSpPr>
            <a:cxnSpLocks/>
          </p:cNvCxnSpPr>
          <p:nvPr/>
        </p:nvCxnSpPr>
        <p:spPr>
          <a:xfrm>
            <a:off x="6096000" y="1693889"/>
            <a:ext cx="0" cy="401334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id="{30D35960-9200-4ABE-23DC-052AE20B9B34}"/>
              </a:ext>
            </a:extLst>
          </p:cNvPr>
          <p:cNvSpPr/>
          <p:nvPr/>
        </p:nvSpPr>
        <p:spPr>
          <a:xfrm>
            <a:off x="1454781" y="2298597"/>
            <a:ext cx="3898724" cy="3299614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2B3B483-C558-A42F-F75F-7759042AB5EE}"/>
              </a:ext>
            </a:extLst>
          </p:cNvPr>
          <p:cNvSpPr/>
          <p:nvPr/>
        </p:nvSpPr>
        <p:spPr>
          <a:xfrm>
            <a:off x="1454781" y="1693889"/>
            <a:ext cx="3898724" cy="816285"/>
          </a:xfrm>
          <a:prstGeom prst="rect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02C055E-A078-AFB1-92E2-219414E6D8C6}"/>
              </a:ext>
            </a:extLst>
          </p:cNvPr>
          <p:cNvSpPr/>
          <p:nvPr/>
        </p:nvSpPr>
        <p:spPr>
          <a:xfrm>
            <a:off x="1651432" y="2924459"/>
            <a:ext cx="3421097" cy="1916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0A83CC7-2D4C-6AF4-A11C-8C45DA87439C}"/>
              </a:ext>
            </a:extLst>
          </p:cNvPr>
          <p:cNvSpPr/>
          <p:nvPr/>
        </p:nvSpPr>
        <p:spPr>
          <a:xfrm>
            <a:off x="1454781" y="5598211"/>
            <a:ext cx="3898724" cy="109018"/>
          </a:xfrm>
          <a:prstGeom prst="rect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534EA6A-24AD-2452-5516-2CC2EAD79BF8}"/>
              </a:ext>
            </a:extLst>
          </p:cNvPr>
          <p:cNvSpPr/>
          <p:nvPr/>
        </p:nvSpPr>
        <p:spPr>
          <a:xfrm>
            <a:off x="1578409" y="2054345"/>
            <a:ext cx="1931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alpha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 Part 01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alpha val="15000"/>
                </a:schemeClr>
              </a:solidFill>
              <a:effectLst/>
              <a:uLnTx/>
              <a:uFillTx/>
              <a:latin typeface="+mj-lt"/>
              <a:ea typeface="+mj-ea"/>
              <a:cs typeface="+mn-cs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9553A4DF-61D3-B87A-04C9-F13CA6BC3F36}"/>
              </a:ext>
            </a:extLst>
          </p:cNvPr>
          <p:cNvSpPr/>
          <p:nvPr/>
        </p:nvSpPr>
        <p:spPr>
          <a:xfrm flipV="1">
            <a:off x="4579975" y="1969039"/>
            <a:ext cx="358774" cy="26598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A2C7EDD-C871-8635-4A8A-4EB0D4A049FD}"/>
              </a:ext>
            </a:extLst>
          </p:cNvPr>
          <p:cNvSpPr/>
          <p:nvPr/>
        </p:nvSpPr>
        <p:spPr>
          <a:xfrm>
            <a:off x="1679212" y="179248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研究</a:t>
            </a:r>
            <a:r>
              <a:rPr lang="zh-CN" altLang="en-US" sz="2400" b="1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目标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060CB73-E4CF-4191-A3E5-792A36BF6A6C}"/>
              </a:ext>
            </a:extLst>
          </p:cNvPr>
          <p:cNvSpPr/>
          <p:nvPr/>
        </p:nvSpPr>
        <p:spPr>
          <a:xfrm>
            <a:off x="6838496" y="2298597"/>
            <a:ext cx="3898724" cy="3299614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F6FCD38-81FA-1D43-AD61-D52ACD74E242}"/>
              </a:ext>
            </a:extLst>
          </p:cNvPr>
          <p:cNvSpPr/>
          <p:nvPr/>
        </p:nvSpPr>
        <p:spPr>
          <a:xfrm>
            <a:off x="6838496" y="1693889"/>
            <a:ext cx="3898724" cy="816285"/>
          </a:xfrm>
          <a:prstGeom prst="rect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0E40393-BE8E-C6F8-EAA7-446286A72A1F}"/>
              </a:ext>
            </a:extLst>
          </p:cNvPr>
          <p:cNvSpPr/>
          <p:nvPr/>
        </p:nvSpPr>
        <p:spPr>
          <a:xfrm>
            <a:off x="7035147" y="2924459"/>
            <a:ext cx="3500003" cy="1916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8EF842C-F759-C7F8-B163-651BF577BAE2}"/>
              </a:ext>
            </a:extLst>
          </p:cNvPr>
          <p:cNvSpPr/>
          <p:nvPr/>
        </p:nvSpPr>
        <p:spPr>
          <a:xfrm>
            <a:off x="6838496" y="5598211"/>
            <a:ext cx="3898724" cy="109018"/>
          </a:xfrm>
          <a:prstGeom prst="rect">
            <a:avLst/>
          </a:prstGeom>
          <a:solidFill>
            <a:srgbClr val="006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B869F24-40B6-CA0E-C726-4B4D8AA25B69}"/>
              </a:ext>
            </a:extLst>
          </p:cNvPr>
          <p:cNvSpPr/>
          <p:nvPr/>
        </p:nvSpPr>
        <p:spPr>
          <a:xfrm>
            <a:off x="6962124" y="2054345"/>
            <a:ext cx="1931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alpha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 Part 02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alpha val="15000"/>
                </a:schemeClr>
              </a:solidFill>
              <a:effectLst/>
              <a:uLnTx/>
              <a:uFillTx/>
              <a:latin typeface="+mj-lt"/>
              <a:ea typeface="+mj-ea"/>
              <a:cs typeface="+mn-cs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id="{2100AC27-ABE4-8154-4E16-DAB2C81C0DF0}"/>
              </a:ext>
            </a:extLst>
          </p:cNvPr>
          <p:cNvSpPr/>
          <p:nvPr/>
        </p:nvSpPr>
        <p:spPr>
          <a:xfrm flipV="1">
            <a:off x="9963690" y="1969039"/>
            <a:ext cx="358774" cy="26598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1E3E4B1-CBAC-4D89-9456-CACC84C5B6B8}"/>
              </a:ext>
            </a:extLst>
          </p:cNvPr>
          <p:cNvSpPr/>
          <p:nvPr/>
        </p:nvSpPr>
        <p:spPr>
          <a:xfrm>
            <a:off x="7062927" y="179248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研究内容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9231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87AA782-7166-43F9-962E-E8A84B1934A0}"/>
              </a:ext>
            </a:extLst>
          </p:cNvPr>
          <p:cNvSpPr txBox="1"/>
          <p:nvPr/>
        </p:nvSpPr>
        <p:spPr>
          <a:xfrm>
            <a:off x="515437" y="2105561"/>
            <a:ext cx="253146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spc="300" dirty="0">
                <a:gradFill>
                  <a:gsLst>
                    <a:gs pos="0">
                      <a:srgbClr val="006F68"/>
                    </a:gs>
                    <a:gs pos="90000">
                      <a:srgbClr val="006F68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03</a:t>
            </a:r>
            <a:endParaRPr lang="zh-CN" altLang="en-US" sz="16600" spc="300" dirty="0">
              <a:gradFill>
                <a:gsLst>
                  <a:gs pos="0">
                    <a:srgbClr val="006F68"/>
                  </a:gs>
                  <a:gs pos="90000">
                    <a:srgbClr val="006F68">
                      <a:alpha val="0"/>
                    </a:srgbClr>
                  </a:gs>
                </a:gsLst>
                <a:lin ang="54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46537D-7E47-4B9F-B532-AD200E213B24}"/>
              </a:ext>
            </a:extLst>
          </p:cNvPr>
          <p:cNvSpPr txBox="1"/>
          <p:nvPr/>
        </p:nvSpPr>
        <p:spPr>
          <a:xfrm>
            <a:off x="4607392" y="2303895"/>
            <a:ext cx="379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300" dirty="0">
                <a:solidFill>
                  <a:schemeClr val="tx2">
                    <a:lumMod val="50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研究过程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B6F541E-B87E-4A95-B60E-7035BF308E17}"/>
              </a:ext>
            </a:extLst>
          </p:cNvPr>
          <p:cNvCxnSpPr/>
          <p:nvPr/>
        </p:nvCxnSpPr>
        <p:spPr>
          <a:xfrm>
            <a:off x="3785505" y="2143125"/>
            <a:ext cx="0" cy="25717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4F12246C-75E2-4D58-B0D6-1A4AE1F1978B}"/>
              </a:ext>
            </a:extLst>
          </p:cNvPr>
          <p:cNvSpPr/>
          <p:nvPr/>
        </p:nvSpPr>
        <p:spPr>
          <a:xfrm>
            <a:off x="4736302" y="3432579"/>
            <a:ext cx="720000" cy="101600"/>
          </a:xfrm>
          <a:prstGeom prst="rect">
            <a:avLst/>
          </a:prstGeom>
          <a:gradFill>
            <a:gsLst>
              <a:gs pos="0">
                <a:srgbClr val="00B4A7"/>
              </a:gs>
              <a:gs pos="100000">
                <a:srgbClr val="006F6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E414B75-D140-4E03-B375-68221EAF31A8}"/>
              </a:ext>
            </a:extLst>
          </p:cNvPr>
          <p:cNvGrpSpPr/>
          <p:nvPr/>
        </p:nvGrpSpPr>
        <p:grpSpPr>
          <a:xfrm>
            <a:off x="10433217" y="6126091"/>
            <a:ext cx="1052655" cy="108000"/>
            <a:chOff x="10703381" y="6126091"/>
            <a:chExt cx="1052655" cy="10800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F74E0525-26E5-4FB4-B7CA-7CD73815E2D5}"/>
                </a:ext>
              </a:extLst>
            </p:cNvPr>
            <p:cNvSpPr/>
            <p:nvPr/>
          </p:nvSpPr>
          <p:spPr>
            <a:xfrm>
              <a:off x="10703381" y="6126091"/>
              <a:ext cx="108000" cy="108000"/>
            </a:xfrm>
            <a:prstGeom prst="ellipse">
              <a:avLst/>
            </a:prstGeom>
            <a:solidFill>
              <a:srgbClr val="006F68"/>
            </a:solidFill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24BCF10B-2D83-4819-817B-BAA65A9EDDBB}"/>
                </a:ext>
              </a:extLst>
            </p:cNvPr>
            <p:cNvSpPr/>
            <p:nvPr/>
          </p:nvSpPr>
          <p:spPr>
            <a:xfrm>
              <a:off x="10939545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A975992-8959-442A-AAC2-9788D0960105}"/>
                </a:ext>
              </a:extLst>
            </p:cNvPr>
            <p:cNvSpPr/>
            <p:nvPr/>
          </p:nvSpPr>
          <p:spPr>
            <a:xfrm>
              <a:off x="11175708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09E7360-1DB3-4405-A41E-1E01C2FA1674}"/>
                </a:ext>
              </a:extLst>
            </p:cNvPr>
            <p:cNvSpPr/>
            <p:nvPr/>
          </p:nvSpPr>
          <p:spPr>
            <a:xfrm>
              <a:off x="11411872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40227298-2E0D-A208-132A-30F15BBC25C4}"/>
                </a:ext>
              </a:extLst>
            </p:cNvPr>
            <p:cNvSpPr/>
            <p:nvPr/>
          </p:nvSpPr>
          <p:spPr>
            <a:xfrm>
              <a:off x="11648036" y="6126091"/>
              <a:ext cx="108000" cy="108000"/>
            </a:xfrm>
            <a:prstGeom prst="ellipse">
              <a:avLst/>
            </a:prstGeom>
            <a:noFill/>
            <a:ln>
              <a:solidFill>
                <a:srgbClr val="006F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73D28E6B-1515-2A60-A941-CA19227B7E4E}"/>
              </a:ext>
            </a:extLst>
          </p:cNvPr>
          <p:cNvSpPr/>
          <p:nvPr/>
        </p:nvSpPr>
        <p:spPr>
          <a:xfrm>
            <a:off x="4607392" y="3647200"/>
            <a:ext cx="6406152" cy="758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上海师范大学是上海市重点建设高校，是一所以文科见长并具教师教育特色的文、理、工、艺等学科协调发展的综合性大学。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18857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zcxN2Q5ZjI4ZjdjMDU2MTQxM2MwNTdhODE0YzQ4ODgifQ=="/>
  <p:tag name="KSO_WPP_MARK_KEY" val="b494f046-c655-483b-b440-c7ebf1c9745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heme/theme1.xml><?xml version="1.0" encoding="utf-8"?>
<a:theme xmlns:a="http://schemas.openxmlformats.org/drawingml/2006/main" name="1_Office 主题​​">
  <a:themeElements>
    <a:clrScheme name="民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7010E"/>
      </a:accent1>
      <a:accent2>
        <a:srgbClr val="CC4226"/>
      </a:accent2>
      <a:accent3>
        <a:srgbClr val="2B948C"/>
      </a:accent3>
      <a:accent4>
        <a:srgbClr val="3B5DCC"/>
      </a:accent4>
      <a:accent5>
        <a:srgbClr val="FCDE99"/>
      </a:accent5>
      <a:accent6>
        <a:srgbClr val="5C448A"/>
      </a:accent6>
      <a:hlink>
        <a:srgbClr val="0563C1"/>
      </a:hlink>
      <a:folHlink>
        <a:srgbClr val="954F72"/>
      </a:folHlink>
    </a:clrScheme>
    <a:fontScheme name="自定义 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:customData xmlns="http://www.wps.cn/officeDocument/2013/wpsCustomData" xmlns:s="http://www.wps.cn/officeDocument/2013/wpsCustomData">
  <extobjs>
    <extobj name="ECB019B1-382A-4266-B25C-5B523AA43C14-1">
      <extobjdata type="ECB019B1-382A-4266-B25C-5B523AA43C14" data="ewoJIkZpbGVJZCIgOiAiMjI3ODc3MTk4NjE1IiwKCSJHcm91cElkIiA6ICIxMjA1NTY0NjcxIiwKCSJJbWFnZSIgOiAiaVZCT1J3MEtHZ29BQUFBTlNVaEVVZ0FBQnpFQUFBU2RDQVlBQUFEQU5xRVpBQUFBQ1hCSVdYTUFBQXNUQUFBTEV3RUFtcHdZQUFBZ0FFbEVRVlI0bk96ZGQ1eWNWMzN2OGUvMGVhYnRiRytTVmxxcldyWnN5OWhZTmk2QUtjWjBiSXFCME9PYkVDNkVFdUFDaVlGUVFyc2hnZXVMcVplUTBBa0VCNGh0akcyd2pXMXdSWlpXWmJWYXJiUzcyaks3MDU3cHovMERpY2pTN0R6UHpEWkovcnhmcjMyOXZNLzVuZlA3emF6RWk5RnZ6emtT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k9OUzNnV3U0RlhBc0FBQUFBQUFBQUFBREFrNDNmN3ovem5IUE9NZGVzV2ZQZGFEUjZjYVByQklQQjFYMTlmVjlidjM3OXJ5VzVGckJFSjZLUzRqVytBQUFBQUFBTld1b1BlQUFBQUFBQWFPM2F0VCtQeFdMUFBmcDlOcHY5L2NURXhEOU5UVTE5UjFMQmJuNG9GT3BwYlczOVlGdGIyNXRjTHBkZmtvYUhoNitmbkp5OGFSSExmb0xObXpmdkRBUUNHK1lhZi9EQkIwL0d6OXhOMFdoMGM2VlN5V1F5bVVlV3V4Z0FBQUFBbU12SitJRUtBQUFBQUhBYWk4Vml6MTI3ZHUzUHE0MFZpOFh4cWFtcEx4MDZkT2hHU1dOVlF0cDdlM3ZmMTliVzlwY2VqeWQ0N0VDNVhFNDg4c2dqR3lSTkxFTFpKemlKbTVodG9WQ296K2Z6clE0RUFtdUN3ZUM2WURDNExoQUlyUGY1ZkwyU2xFNm43OXExYTlmbHkxUWZBQUFBQU5paWlRa0FBQUFBV0VyRzVzMmJIdzBFQW10ckJlWHorYjNidDIvZklLbDg5RmxuWitjN3VydTdQK3AydXlOenpVc2tFdC9mdDIvZnl4ZXczamt0Y1JQVE1BeWp6ZVZ5dGZsOHZqYXYxOXZsOFhnNmZUNWZsOS92Ny9KNnZiMSt2Ny9YNS9QMXV0M3VrSVAxS2p0MzdseVp6V1lQTFdDTkFBQUFBTEJndk10ZEFBQUFBQUFwRUFpc0RZVkNUd21IdytjRmc4RnpmVDVmdDhmamFmSjRQRTFIR2phbFNxVmlWaW9WczFRcVRSU0x4WU9GUW1IRU5NMC81SEs1aDFLcDFFT1Mwc3Y5T2s1amJmRjQvSkpJSkhKeElCRFk2UGY3MS9oOHZrNjMyeDEydTkzR2taOU5wbGdzanVYeitVSFROUCtReVdUdVRpYVRkMHRLTFhmeEo1UGUzdDYvdDJ0Z1N0TG82T2dIZEV3RFU1S0t4ZUpvclFhbUpEVTNOMTg3TXpQem1rUWk4YTE1bHJvazJ0cmFydmQ2dlRHWHl4WHplRHd4dDlzZDgzcTljWi9QMSt4MnU1czlIayt6MSt0dGNidmQ0UVZPN1k1R285ZG1zOW5QTC9DNkFBQUFBTEFnMklrSkFBQUFMSit1am82TzYxcGJXMTlyR01hNTgxbklzcXhDT3AyK2EycHE2c3ZUMDlQZk8zWnM3ZHExdDhSaXNXZlpyWkhQNXdlMmI5KytjVDUxeE9QeEYvZjM5Lys3azlqdDI3ZHZ6T2Z6QTQza2FXdHIreCtyVnEyNjBTNXVhR2pvamRQVDAxOXZKSWNrbzYydDdUVXRMUzJ2aWtRaWwwdHkxN3RBdVZ6T3BWS3BuMDFNVEh3OWxVcjlweVRMNmR5dFc3YzZqbDBLQzdHcjBEQ01DemR0Mm5TdmJON0xUQ1p6NThEQXdCWFZ4dGF1WGZ2TFdDejJqRnJ6eStYeTdLNWR1ODQyVGZOQTQ5WGFXNGlkbU12NWM4NWtNdmNPREF4Y3ZGejVBUUFBQUtDV3VqK0VBd0FBQUppM1NHOXY3OGZQTysrOG9SVXJWbngydmcxTVNYSzVYUDVvTkhwbGMzUHpueDAvbGs2bmIzV3lSaUFRV0MrcFpUNTF4R0t4cTV6R1JxUFJ5eHJORXdxRkxuSVNaNXFtbzlkK25HQm5aK2YvMnJKbHkvNVZxMWJkRklsRW5xNEdQenQ1UEo1Z1BCNS82YnAxNjM2NmFkT21SK0x4K0FzYldlYzBFZTN2Ny8rV2JONUx5N0xLSXlNai8zT3U4ZUhoNGIreUxLdFlhdzJQeDlPMGN1WEtmeE9uRDlVVURvY3ZNZ3hqMVhMWEFRQUFBQURWME1RRUFBQUFsbEEwR24zKzJXZWZQZERaMmZsK2w4c1ZXSXFjcVZUS2FTUFBGWXZGSERVSDV4S0x4WjdqTkRZYWpWN2VhSjVJSlBKVXU1aGNMcmZUTk0yUmV0WnRhbXA2OXViTm03ZjM5dlorek92MXRqZGFYeldHWVp6ZDM5Ly9relBPT09QSGtqb1djdTFUd2VyVnE3OFVDQVRXMmNWTlRrNStLWlBKUERyWGVLRlEyREV4TWZHUGR1dEVJcEduclZpeDRqUDExdmtrNDRwR28wdHlmeWdBQUFBQTFJc21KZ0FBQUxCRU9qczcvM3JkdW5YLzRmUDVlcFl5YnlhVGVhUlVLazA0aVEySHd3MGZMZW4zK3pmNS9mNCtwL0hoY0xqUm5aanhZREE0NXhHZVJ6bmRnWHFFdTd1NysrL1BPT09NWHdRQ2dmNEc2M0trcWFucFJXZWZmZmFEaG1ITXEyRjhLbWxyYTN0TFMwdkxxK3ppU3FYUzFJRURCejVrRnpjeU12S1JZckY0MEM2dW82UGo3YzNOemE5MFd1ZVRVVXRMeXl1V3V3WUFBQUFBcUlZbUpnQUFBTEFFMnRyYTN0emIyL3M1TGMrOTlGWXltYnpOU1dBNEhON1dhSkxtNXVibjFoUHY5L3RYQm9QQk5mWG1hV3BxdWxBTzNrZW5yMW1TdjcrLy8vdmQzZDBmY0xMdVF2RDVmTDBiTm15NHZhbXB5ZmF1MGxOZE5CcTlaT1hLbGYvc0pIWjRlUGpQSlUwN0NFMFBEdysvVVE3dUdPM3I2L3VxWVJnWE9zbi9aRkFzRmc5bE1wazdKeWNudjN6dzRNRjNqbzZPZm1DNWF3SUFBQUNBYXJnZkJBQUFBRmhrZnIvL3pKVXJWMzVoT1d0SUpwTzNPZGtKRjRsRUxwVGtrVlN1TjBjMEduVjhIK1pSNFhENDhsd3V0NitlT1U1Mk1GcVdWWnFabWJuRHdYSytNODQ0NDkrYm1wcWVWMDhOQzhIdGRodjkvZjAvM2IxNzkxWHBkUHBYUzUxL0tRU0R3ZjQxYTliODJNblJ5Vk5UVTErZG1abjVrZE8xWjJkbmJ6bDgrUEEvZFhSMHZMMVduTnZ0RHExYnQrN21nWUdCYmZsOGZxL1Q5VTlGbG1XVmlzWGlhTEZZSENrVUNnZUt4ZUp3UHAvZm44dmxodkw1L0w1Q29iQlBVbmE1NndRQUFBQUFKMmhpQWdBQUFJdHMxYXBWbjZ2bi9zdGlzWGh3ZG5iMlo3bGM3dUZjTGpka1dWYktzaXlmeCtOcDluZzg4VkFvdE1Fd2pBdENvZEQ1SG84bjZtUk4welFkSGEzcWRyc2o0WEQ0ckV3bTg0alRlbzhJaGNQaFMrdWNvM0E0ZlBuVTFOUTM2cHhqZXg5bUpwTzVUMUxTTHE2dnIrL0c1V2hnSHVWeXVRTDkvZjAvR0JnWXVDaWZ6KzllcmpvV1NieS92LzltcjlmYlpoZVl6K2YzN04rLy94MzFKaGdaR1hsZk5CcDlwbUVZWjlXSzgzcTk3V3ZYcnYzNTl1M2JMNUhrNkdqbG8zcDZlajRjREFZM3o3RnV6YU9oKy92N2YxRHQrZURnNERWTzgxdVdWU3FWU2xPbFVtbWlYQzVQRkl2Rnc4VmljZnpvVjZsVUdpMlZTcVBaYlBhUS92amFLazdYQmdBQUFJQ1RHVTFNQUFBQVlCSDUvZjdOc1Zqc09VNWlpOFhpK01qSXlEc1RpY1IzVldNbjVQVDBuMDdiOUVhajBlZTJ0N2UvdnFtcDZRVXVsOHMvMXh6VE5BL2s4L21CUUNCZ2U1ZGtPQnkrdU40bVppd1d1OExqOFFUcm1YTmszdVgxem5IU3hFd21rN1pOMi9iMjlyOXFiVzE5VXoyNTgvbjg3dW5wNmU5bHM5azdDNFhDVHRNMEp5VVZKVVhDNGZCcXd6QXVpTVZpejJ0cWFycmE1WEw1bkt6cDlYcGIxcXhaOC8yZE8zZGVjR1N0MDBGazQ4YU52d2dHZzV2c0FpM0xLZzBPRHI1R1VycUJQTG5oNGVIcjFxOWYvNERkTHdvRUFvRjFHemR1dkhYbnpwM1BrTE1qYXlWSjBXajA4bkE0WFBlZlUwbUt4K012YTJUZVVaWmw1Ujk2NkNGRERvN05CUUFBQUlEVERVMU1BQUFBWUJHMXRiVmQ2eVN1VUNnTUR3NE9ianV5bThxcFVpcVZ1am1WU3Qxc0dNYXF6czdPVDdyZDdzaGN3Y2xrOHRiMjluYmJKcVpoR05zazNWaEhIWXJINDNYZGgzbVUzKzlmWXhqR0N0TTBSNXpFQndLQnRWNnZ0OVV1THBQSjFHeGlCZ0tCRGIyOXZaOXlXbWMrbjk5OThPREJkOC9NelB6SEhDRXptVXptNFV3bTgvRGs1T1NYRGNOWTJkSFI4ZkhXMXRiWE9Gay9GQXFkMDkzZC9iZWpvNk1mT3Zyc3dRY2ZyUHQrenExYnQ5bzJ1eVltSnI1NDRNQ0J2NnAzN1RvWUd6WnN1RGtVQ3RrMm15VnBkSFQwSTZacDN0ZG9za3dtODlpaFE0ZmUyOXZiKzQ5MnNhRlE2SndqamN4blNwcHBOT2NTbzRFSkFBQUE0RW5KdmR3RkFBQUFBS2V6VUNqazZJalZBd2NPdkxQT0J1WVRtS1k1UERRMGROM2c0T0NmenhXVFNxVWNIU2tiaVVTMjFacy9HbzAyMU1TVXBHQXc2SGlYV3lnVXNyMFBzMXd1SjFPcDFQMjFZdnI2K201MHU5MkdrNXpUMDlQL3RuMzc5bk5yTkRCUFlKcm1nZjM3OTc5MjM3NTkxMW1XVlhBeXA2dXI2ejNCWUxEUGFZNlRsTEYyN2RvZk85MjVPRHM3KzVPeHNiR1B6VGZwK1BqNDU2ZW5wLy9OU1d3b0ZOcTZjZVBHMnlUWkhuTUxBQUFBQUZnK05ERUJBQUNBUldRWXhrWW5jYk96czdjdFVNcXh1UVptWm1idXNDeXJaTGRBSUJCWUs2bmRhY0pnTU5nZkNBVFd6VFZlTHBkbmE4MlBScU9PbTVpUlNNUjJkMTg2bmI1RDBweXZNeHFOUGo4U2lUemRTYjdKeWNrdkR3ME52VVpTMW1tTngwb2tFdDhlR2hxNnhyS3NPWThIUHNybGNnVTZPanB1YUNUUFNhSnAvZnIxdDhSaXNXYzdDYzVtc3cvdTNidjMxVnFnT3h5SGhvYmVsTWxrYWphdmp3cUZRdWR2M3J6NTdtQXd1SG9oY2dNQUFBQUFGaDVOVEFBQUFHQVJPVG42OUlpbE9ESXltYzFtSFRWNTR2RzQ0OTJZMFdqMHFscmpxVlRxVnpiekhUY3h3K0d3N1U1TXUvc3dlM3Q3UCtna1Z6cWQvczN3OFBCZmFKNC9tMFFpOGRPeHNiRlBPSWx0YlcyOVRsTG5mUEl0azg2Tkd6ZmVHWWxFbnVZa3VGZ3NIaHdlSG42QnBNd0MxcEFiR0JoNGNiRllQT2drT0JBSXJGKzNidDA5NFhCNHl3TFdBQUFBQUFCWUlEUXhBUUFBZ0pOQVUxUFRzNVlpajlNalpVT2hrT01tWmxOVFU4MmpaSE81M0NPMXhnT0J3SG81YTl3RkRjTTR4eTZvVmhNekZBbzl4Y2xkalpWS3hkeS9mLzhiSmRudW9IUmlkSFQwWS9sOGZvOWRuTXZsOG5kMmRyNXBJWEl1RmIvZnYzbno1czMzaEVJaDI1K05KRlVxbGZUZzRPRHo1M044Y2cyamUvZnVmVkdsVWpHZEJQdDh2dTUxNjliZEhZL0hYN29JdFFBQUFBQUE1b0VtSmdBQUFMQ0lTcVhTcEpPNEZTdFdmRXhTWkpITGNkekVqRWFqVHB1WS9scEhzMVlxbFV3Nm5YN0FicEdXbGhiYjNaalJhSFNyeStYeTFZb3BGQW9IOHZuOHdGempyYTJ0cjdmTEkwbGpZMk9meU9menU1M0VPcFE3ZVBEZzN6Z0piRzV1ZnRrQzVsMVVzVmpzNmsyYk50MGJDQVQ2bmNSYmxsWGF1M2Z2cXpLWnpNT0xWVk0ybS8zOXZuMzdYaXVIeDlTNjNlNUlmMy8vRDNwNmVqNGl5YlZZZFFFQUFBQUE2dU5kN2dJQUFBQ0EwMWsrbngvMCtYeTlkbkdCUUdERGhnMGJiaDRZR0xoVzBzUmkxWk5LcGU0cmw4dEpqOGNUcXhWbkdNWUYrdVBuaFpwM2FJYkQ0VXZkYm5kNHJuSFROQjlOSnBNUDJ0VVZEb2N2bjU2ZS9wNU5UYlpIeWFaU3FacDNpOGJqOFJmWnJXRlpWbjVzYk94R3U3aDZ6Y3pNL0xSWUxJNzdmTDZhdTA1RG9kQld3ekI2VGROMGRDenFNbkYxZFhXOXA2ZW41eE55K011eGxtVVY5KzNiOThwVUtuWHpJdGVtMmRuWkh3NE5EYjE1OWVyVlg1V3p4cVNycTZ2clE2RlE2TUk5ZS9hOFR0TDQwWUdCZ1lFcnFrMEloVUk5R3pkdUhLbTEvb01QUGtoVEZBQUFBQUFheEU1TUFBQUFZQkdsMCtuYm5jYUd3K0hMdDJ6WnNyMmxwZVdOV3J6L3IxNUtwVkozMmdXNTNlNlFrK05CNC9GNHpmc3cwK24wUFpKR2k4WGlXSzA0Si9kaWhzTmgyMk5nYXgwbEc0bEV6dkw1ZkN2czFwaWVudjYrSkVjN2FPdFVTaVFTMzNRU2FCakd4WXVRZjZHMG5uSEdHVGYzOVBUOGc1dzNNUE5EUTBNdm01bVorZEVpMS9ZbjA5UFRYeDhaR1hsclBYTmlzZGh6dG16WjhtZ3NGcXY1NTFxU0lwSElpOFhPVFFBQUFBQllOT3pFQkFBQUFCWlJNcG44UVZkWDE5L0tZYlBENi9XMnIxNjkrcXRkWFYzdkhCc2IrOGowOVBRUDVQQllUS2RTcWRTdDhYajhCWFp4NFhCNFd6YWIvWDJ0R0x2N01GT3AxQzhsS1oxTzM5bmMzUHlLdWVLQ3dlQ1prbG9sVGRXb3gyNG5wcFZJSkg0NTE2RGY3N2R0Z2twLzNNWG5KSzRSaVVUaXZ6bzZPdDVqRnhjS2hTNDgwa3c5cVVTajBVdFdyMTc5SFNmTjRLUEs1WEp1Mzc1OUwwa21rNzlZek5xcU9YejQ4STJTakJVclZuelc2Unl2MTl2UjE5ZjMxY2NlZTJ5OXBQUmNjVTFOVFl0K2o2Ykw1UXBzM2JyVld1dzhNek16UHh3Y0hMeG1zZk1BQUFBQVFEM1lpUWtBQUFBc29uUTYvWWRrTXZtZjljNExCb09iVjY5ZS9kM05temZ2YUd0cnUxNVNhS0ZxbXAyZGRYUXZaamdjcnJrYjBEQ01GY0ZnY1BOYzQ1WmxGWkxKNUozU2Z6Y3phM0RGNC9ITGFveDMrZjMrVmJVV01FM3pFVW1INXhvUGg4UG4yOVFnU1pxWm1mbXRrN2hHWkRLWm1rM2hvNExCNE1iRnFtRStMTXZ5ZXIzZWRxZnhsVXJGM0xObnp3dVdvNEY1MU9IRGh6ODNPanI2UWFmeGxtV1Zob2FHWHFFYURVeEp6WkZJeEhiM01BQUFBQUNnY2V6RUJBQUFBQmJaZ1FNSDNyMXAwNlpudU4zdXVodVJnVUJnL2FwVnEvNXZUMC9QeDZlbXByNTA4T0RCZjVZME9wOTZDb1hDem1LeE9HSzNteTRjRG0rekdhKzVDek9UeWR3dEtTdEpxVlRLOWxqZFNDUnkrY3pNekw5WEc0dkg0MDd1dzZ6Wm5BMEVBbWZZclpIUDU0Y2sxVHo2ZHA1bTh2bjhYcnRhZkQ1ZnpZYnRja21uMDNmdTM3Ly96MWF2WHYwZE9kaGQ3SGE3alEwYk5qaHFtcDhzRGg0OCtONVVLdlhyV2pIdDdlMnZkcmxjZko0R0FBQUFnRVhFVGt3QUFBQmdrZVh6K1lIaDRlRzN6V2NOcjlmYjB0blorZjd6emp0djM4cVZLNzhvcVhzKzY5VzZPL0tvUUNDd1dsTFhYT094V0t4bUUzTjJkdmFXby8rZHorZjNGZ3FGL2JYaUk1SEluRHN4UTZHUTdWR3dxVlRxdGxyamdVQ2d6MjZOUXFFd1pCY3pYOFZpY2RndXh1Znp6Zm0rTDdmcDZlbnZIVHAwNklibHJtTXh6TXpNL1BqdzRjT2ZzNHM3c2p2YVZpd1d1M3IrVlFFQUFBREFreE5OVEFBQUFHQUpURTlQZiszUW9VUHZtKzg2THBjcjBON2UvcGZubm52dTdxNnVyZzlKQ2pTeVRqS1pyTm53T3lvZWo4KzFHOU1ialVhdnJEWDMrSjJSZGtmS2hrS2hjeVExVlJ1enV3L1RzcXo4N094c3pkMXpIbytucmRhNEpKWEw1WVJkekh5VlNxVlp1eGkzMngxZTdEcm1ZMnhzN0NNek16TS9YdTQ2R2pFek0vT2pTcVdTUGY1NW9WRFlQemc0K0VhNytkRm85QkxETU01eWttdnQyclUzYjl5NDhmNVlMSFpWSTdVQ0FBQUF3Sk1aVFV3QUFBQmdpWXlOamYzRHlNaklYMXFXVlpqdldtNjNPOXpUMC9PUk04ODg4K0ZRS0xTMTN2bUpST0kyU1paZFhDUVNxWG92WmpRYTNlYnhlS28ySENXcFZDcE5aYlBaaDQ1OWxrd203WTZVZFVlajBVdXJQUStIdzArcE5UR2RUdjlHa2xsemNRZkgrUzVSRTNQR0xzYnRkaHVMWGNkOERRNE92aTZmeis4KytyMWxXZVZNSm5QL2N0YmtSQ0tSK01HdVhidXVLSlZLZjdvLzFiS3MwdDY5ZTE4bHlmYm4zOUxTNG1nWDVsR2hVT2lDdFd2WC9tekRoZzEzUnlLUnB6ZFFNZ0FBQUFBOEtkSEVCQUFBQUpiUTRjT0hiOXk1YytlbHh6Wi81aU1ZREc3Y3NHSERQYTJ0cmErcnQ1UnNOdnVvWFZBb0ZLcTZFOVB1S05ralI3dFdqbjJXU0NSczc4VnNhbXE2L1BobjRYRDRMTGZiSGJISlozczhydHZ0dHQyMWFsbFd4UzVtQWRnMnNjdmw4cndiM1VzZ3VXL2Z2bGRhbGxVb0ZBckRlL2JzZWZyVTFOVFhsN3NvTzVabFpiTFo3QU83ZHUyNjBEVE5oeVZwYkd6c0J0TTA3N1diYXhqR2lwYVdsbGMwa2pjY0RsKzhmdjM2MjlldVhmdUxjRGg4YmlOckFBQUFBTUNUaVhlNUN3QUFBQUNlYkV6VHZILzc5dTFuZFhaMnZxdTd1L3QvMlRYbzdMaGNya0JmWDkvWFBSNVA2UERod3pjNm5aZE9wMjg5Y29Ucm5BekRPRitTVDFMeDJPZlJhTlR1UHN4cVRjWFJYQzczZURBWVBIT3VlZUZ3K0lSN01RM0RzTDBQMDhrZG4rVnl1ZUR4ZUlLMVlyeGViOXh1bmZueWVEeTJPU3pMT3VHNDA1TlJOcHQ5Y08vZXZTOUtKcFAzU3BvTkJBS2JsN3NtTzhWaU1TTkp1Vnh1LzQ0ZE95N3A3T3g4eC9qNCtDZWR6RzFyYTN1dnkrWHl6eWQvTEJaN1Rpd1dlOWJrNU9RM2g0ZUgzMk1UWGttbFVyK3FGUkNOUnArdUdyK2diSGVNc3lRNStZVUdBQUFBQUZocU5ERUJBQUNBNVZFWUh4Ly94UGo0K0UwOVBUMXZhMnRyZTZ2WDY3VzlzN0VHMTRvVks3NlF6V1lmVDZmVGR6cVprRXFsYnUzbzZIaDNyUmlQeHhNMERHT3JhWnIzSGZPNEl4UUtuVmRybm1tYVZadUtxVlRxOWxwTnpDTkg0MFlrcFk4K3M3c1BzOXJSdGRWWWxwV1JWTE9KNmZGNG11M1dtUzhuT2NybHN1MlJzeWVMWkRMNWkrV3VvUjZWU2lWenpMZlo4Zkh4anp1YzJ0WFMwdkxtQlNyREhZL0hyeDRlSG41bnJhQnl1Wnpadlh0M3pidG56enZ2dkp6TDVacHpsN0hkZkFBQUFBQTRXWEdjTEFBQUFMQzhwZzRkT25URG80OCt1bXA0ZVBndFRwcHhOYmo3K3ZxK0pzbjI3a2RKbXAyZC9iVmxXWG03dUZnczlvUWpaVnRiVzU4cnlUVlhmRDZmSHpCTmM3amFtTjJ1TUpmTDVZM0ZZcGNjKzh5dWlYbGtUZHY3UGN2bDhxUmRqTi92WDJVWE0xOWVyN2ZETHFaUUtGUjkvekIvSG84bmJSOTFvdDdlM25mYjdlU3R4OGpJeVBzbDVXckZPUG43Q1FBQUFBQ25LM1ppQWdBQUFDY0hjM0p5OGl1VGs1TmZpVWFqbDNaMGRMeXJxYW5waGFyUkxLd21FQWowdDdlM3YybGlZdUtmbmVSTXBWSjN4Mkt4WjlRS09uSXY1ajhlL2Q3dUtObGFSN3ZPek16Y29UL2VsVG5uTDFSR285SExrOG5rZngzNU5oWU1CamZXeXVma1BreEp5dWZ6K3dPQndJWmFNWUZBWUsya0ZrblRUdFpzUU5Bd2pEbDNvaDZWeitlSEZpbi9vcHFjblB6RzVPVGtEK1lhRDRmRDNSczJiS2g1ZEdrcWxicGo5KzdkMXphU2YrUEdqVDhQaFVKUHFSVlRLcFV5dGNhck1ReWp0NzI5L1M4YXFhbWFUQ1p6Ly9UMDlOY2sxVHhhbUNZbUFBQUFnQ2N6ZG1JQ0FBQUFKNWxVS3ZYcnZYdjN2dmdQZi9qRDVwbVptZS9Jd1M3RFkzVjBkTHl0amx5MkRjQndPSHpzVGt4M0xCWjdWcTM0ZERwOVM0M2htV3cyKzZCTnZzdU8rZThMWmZPNUpaMU9PMjFpN25JUTVvckZZclozY0RZcUdvMXVkYmxjUHJzNDB6VG5zeU4zT2VVa1RjNzFaVm1XN1U3R1VxbDBzTllhdGI1Y0xwZnRMK3JtY3JtNmQySjJkblorM08xMk85cmhmS3hLcFZMdGJsUHJ3SUVEZjZVLy9yMmU4eGpZSS9OcFlnSUFBQUI0MHFLSkNRQUFBSnlrQ29YQ2pzSEJ3VmZ0MkxIakl0TTBIM1k2THhBSXJEdXlvOUNXa3lhbTMrOWZhUmhHcnlRWmh2R1VXbmQzV3BaVlNpUVNkOVJhTDVsTTFqeFNOaHdPWHlESmtDUzdobUkrbjkrZHkrWDIxNG81S3B2TjN1OGtMaDZQdjlCSlhDUEM0ZkF6bmNTbDAybEh0WjVxL0g1L3QxMU1xVlE2M09qNnRlNkdQRVpkVGN4UUtQU1VscGFXMXpaU3o0NGRPN2FrMCttN2puMDJOVFgxdFd3Mis0QWsrZjMrMWxyemo3dS9Fd0FBQUFDZVZHaGlBZ0FBQUNjNTB6VHYzN0ZqeDFOblptYm1QS2J6ZUpGSTVCTDdLQ21ielQ1VUtwV203T0lNdzdoWWtwcWFtbW9lSlp2SlpINHJLV1VUWTNjdnBqOFNpV3lUN08vRFRDYVR0OVVhUHk3djNVN2ltcHViWHkwcDRuVGRPcmpiMnRyZVpCZFVMcGNUcG1uK2JoSHlMenVmejdmYUxxWlFLRXcwdXI3YjdhNjUwOU95ckxJa3M1NDFWNnhZOFRuVmVhenpVZmw4ZnUrdVhidXVPSGp3NERzc3k4cVh5K1hFL3YzNzMzOTAzT2Z6ZGRXYVh5d1dHMzR2QUFBQUFPQlVSeE1UQUFBQU9EVVVCZ2NIWDJPYVpzMzdCSS95Ky8wckhLNWJTYVZTdDlzRkdZWnhrU1RGWXJFcmE4VWxrOGxhUjhsS2ttWm5aMzlqV1ZhaFZrd3NGcnRja2tLaDBJVzE0cHplaHlsSnVWeHVNSmZMYmJlTDgzZzgwZmIyOXRjN1hkZXBhRFQ2UEwvZjMyY1hsMHdtZnlhcHRORDVUd2FHWVd5Mml5a1VDc09OcnU5eXVZeGE0L1h1YkF5RlF1ZEZJcEZMcTQxWmxsVXVsOHNKQjh0WTQrUGpuOSsxYTllRkJ3NGN1RjdTbnhxVGZyKy9aaE96VXFrMHZDc1ZBQUFBQUU1MU5ERUJBQUNBVTBkK2RIVDBRMDRDM1c1M2k5TkZuVFFDUTZIUUZrbmVVQ2owbEZweHM3T3pUcHFLWmphYnZkY20zelpKWFY2dnQyT3VHTXV5eWpNek03OXlrTzlQcHFlbnYrY2tycWVuNXlPU2FqYVk2aFJZdVhMbHA1MEVUazFOL2VzQzVqMnBCSVBCTSsxaUhONWRXcFhiN2Jacll0WjFsR3cybTkwcnFWSnRMSkZJZksrZW8yOHptY3lqMDlQVDN6LzJtVjFUdTFBbzBNUUVBQUFBOEtSRkV4TUFBQUE0aFRodDJybGNycXFObDJyUzZiU1RlekZYaDBLaHMyczFpY3JsOG94cG1nODR5VGs3TzF2elNObFFLSFJ1T0J3K3ExWk1KcE41UU5LTWszeEhKWlBKcjFpV1ZiU0w4M2c4emYzOS9WK3NaKzFhZW5wNlBod01CamZheGVYeitUM0paUElYQzVYM0pCTTBES05tRTF5U3N0bnM3a1lUdU4zdVVLM3hTcVZTODZqaktwSzVYRzVudFlHSmlZbFAxYm5XQ2V4MnBoYUx4Ykg1NWdBQUFBQ0FVeFZOVEFBQUFHQVJ0YlcxdlhtQmwvUTZDU29XaTdiM1hCNlZ5K1dHOHZuOG5wcEp2ZDYyWURDNHZsYk1rV05weTA1eVpqS1pta2ZZZXIzZTluQTR2S1ZXakpQbTYvR3kyZXloNmVucDd6aUpqY2ZqTCszdTd2NWd2VG1PMTlUVWRFMVhWOWQ3bk1TT2o0OS9TcEkxMzV3bm8zQTRmSW5INDZsNVorV1JwbDFkamVsaitGd3VsNjlXUUxsY3JyZUplZlNlMXlkSUpwTzNaaktaaCt0ZDYzakJZTkN1aVZuejd5VUFBQUFBbk01b1lnSUFBQUNMYU5XcVZWOWVzMmJOOXlSMUxzUjZ6YzNOVnptSnkrVnlkZTFtU3lhVE5SdUNicmM3N1BGNDJ1YXp4ckZTcWRUOWRrZDdCb1BCbWszTVpESjVtOU44eHhvZkgvK1FaVmw1SjdIZDNkMGY3ZW5wK1lRa1R5TzUydHJhcnUvdjcvKzJISHoyeXVWeU95WW5KNy9XU0o1VFFWdGIyM1YyTWRVYWhuV291UXRUYW1nbnBqS1p6SDNIUHhzZEhmMkhldGVwd2pBTVkxT3RnSHcrUDdBQWVRQUFBQURnbEVRVEV3QUFBRmhremMzTjE1NXp6ams3T3pzNzN5Y3AzT2c2aG1Hc1hMRml4V2VjeE03T3p0NVR6OXFwVktwbVE5RGxjdmxpc1p6OVdsSUFBQ0FBU1VSQlZGak5CbW82bmI2bGpwVEZWQ3AxVjYyQWFEVDZ0TG5HS3BWS09wMU8xN3hYY3k2NVhHNy8rUGo0SjUzR2QzVjF2Vy9EaGcxM0dZWnhvZE01ZnI5L1kzOS8vMytzV3JYcS83cGNMaWU3Wnl2RHc4Ti9JWWM3V1U5QjdjM056YSswQzBxbjAzYzNtc0F3akpoZFRDTTdNVTNUZkVKak5adk4vaTZUeWRROER0bUpTQ1N5emVWeStXdUVXSmxNcHVHamRRRUFBQURnVk9mb0tDb0FBQUFBOCtQeGVPSzl2YjJmNk9ycStwdnA2ZW4vTnpVMTlhL1piUGIzY25aMHFLdWxwZVhhM3Q3ZXovdDh2aTY3NEd3Mis0Q2swWHJxbTVtWnVkMnlyTExMNVpwengyRlRVOVBWYzQzbDgvbkJYQzQzV0UvT1ZDcDFlMU5UMC9QbUdnOEVBbWZVbUh1bkpOdTdMZWR5Nk5DaHY0OUdvMWVGdzJGSGpjbHdPSHp4cGsyYjdzdGtNdmNrRW9rZnBsS3BlMHpUM0NOcDlraEkzRENNL2xnc2RsRTBHbjFoTEJhN1FuWDgwdWo0K1BqL1RxZlRkOWIvU2s0TmZYMTluN1M3cjFLUzV2TWVsTXZscUYxTXFWU2F0WXM1WGlhVGVkeXlyTHpMNVFwSTBzakl5SHNicWU5NFIvNk16S2xRS0F4TE1oY2lGd0FBQUFDY2ltaGlBZ0FBQUV2STQvRTB0N2UzdjZPOXZmMGR4V0p4TkpQSjNHT2E1a081WEc1ZnBWS1pxRlFxV2N1eXZHNjNPeElJQkZZYmhyRWxGb3RkNWZmN1Z6ck5NVEV4OGNVR1Nwc3hUZk4zb1ZEb3FRM01WU3FWcXZ0K3l2bnNabXZrUHN6amxQYnYzLy95ZGV2VzNlZnorUndmOVJzT2h5OE9oOE1YenpQM0U2UlNxVjhlUEhqd2ZRdTU1c2trSG8rL3RMVzE5WTEyY2ZsOGZ1aElBNzRoZ1VDZ3hTNm1VcW5VM2NTVVZESk5jM3NvRk5xYVRDWnZUcWZUTmU5emRTb1dpODM1U3dIU24zNFpBUUFBQUFDZXRHaGlBZ0FBQU12RTUvTjF4K1B4bDhYajhaY3QxSnJaYlBhUnFhbXBielV5ZDNaMjl0WkdtNWpKWkxLZW8yUWxTWmxNNXBGU3FUVHA5WHByM3JWWlRTS1JtRzhUVTdsY2J2L2V2WHVmdjI3ZHV0czlIby90THI3RllKcm1vN3QzNzc1R1VtazU4aSsyVUNpMHRhK3Y3eHRPWWhPSnhIZm5rOHZqOGJUYXhUU3lFMU9TVE5OODJEQ01MY1BEdys5cFpQN3hBb0hBK2xBb3RMVldUQ2FUYWZob1hRQUFBQUE0SFhBbkpnQUFBSENhcUZRcTZjSEJ3ZXZVNEwyS2pleW1sQ1RMc3Nvek16T043RTZ6MHVuMEhmVk9LaGFMaHdxRnd1TU41RHRCTnB2OTNhNWR1NjRzbFVyVEM3RmVQVEtaelAwN2R1eTRRdExNVXVkZUNxRlE2UHgxNjliZDVxUkJiRmxXY1hwNitzYjU1UE42dmJaSExaZkw1WWJlNjJ3Mis4ams1T1JOaFVKaFp5UHpqOWZhMm5xZFhVd3ltYXpyWGxzQUFBQUFPTjNReEFRQUFBQk9BNVZLSmJObno1NFh6YWU1bDA2bjc2MVVLcGw2NTJVeW1RZlVZQ011bVV6V2ZhUnNLcFc2clpGY2N6Rk44LzZCZ1lHTGM3bmM5b1ZjdDVicDZlbHZEd3dNUEVOU1lxbHlMcVY0UFA2UzlldlgzK254ZUpxZHhFOVBUMzh6bDh2dG4wOU92OSsveGk2bVZDbzE5SDVuTXBsZkh6aHc0SVpHNWxiaGIyMXR2YjVXUUtWU3laaW0rZEFDNVFNQUFBQ0FVeEpOVEFBQUFPQVVsOHZsZHU3ZXZmdHBDM0JYWHpHVlN0MVo3NlQ1M0UrWlNxWHFibUxPenM3Tyt5alo0K1h6K1lISEgzLzh3b21KaVJzbFZSWjYvYVBLNVhKaWVIajRMVU5EUTlkSnFydGhmQW9JOVBiMmZyYS92LytIYnJjNzdHUkN1VnhPSFQ1OCtJYjVKbTVxYXJyS0xxWlNxVXcxc25ZMm0zMUkwa1FqYzQvWDB0THlhcC9QVjNQWGFES1ovSVdrNGtMa0F3QUFBSUJURlhkaUFnQUFBSXZJTk0zSERNTTRlekhXTHBmTHMyTmpZeDhlSHgvL2doYW80WkZPcDI5dGFtcDZYajF6R2oyR1ZwTHkrZnp1UXFGd3dPLzNyM1E2SjVGSUxPaE96R05rRHh3NDhKZFRVMU5mNiszdC9XUTBHbjNtUWkxY0xwZHowOVBUWHp1eW0yOUJtbUVubTBna2N0bXFWYXYrVHpBWTNGelB2TkhSMGZlWnBqbHk5SHZETUZhMXQ3ZC9xRnd1VHhTTHhjbHl1VHhaTEJhbkxNdWF5ZWZ6TXg2UFo5WTB6WXdrVTFMWk1JenU5dmIyRHhpR3NjVXVWN2xjUGx6L0sxdFEvdTd1N3ZmYkJTVVNpUjh2UlRFQUFBQUFjREtqaVFrQUFBQXNvaDA3ZG13eERPT3A3ZTN0YjRoR284OEpCQUtyNTdsa0paVkszWlZJSkw0OU9UbjVmUzN3Y2FTSlJPTFczdDVleC9IbGNqbVZTcVh1blUvT1pESjVlMXRiMit1Y3hKcW0rWmlrc2Zua3M1UE5abiszZS9mdUswT2gwTmEydHJicjQvSDRTNzFlYjFzamErVnl1ZTJKUk9MYm82T2pYNWEwM0EyMFJSRUlCTTdvN3U3K2FFdEx5NnZxblp0TUptOCtmUGp3RSs3Q05FMXpwcTJ0N2MwTFYrRi9TNlZTK3haalhhZTZ1cnJlSGdnRTF0V0tzU3lybEVna2JsNnFtZ0FBQUFEZ1pFVVRFd0FBQUZoa3BtbmVOenc4ZkovMHgxMW13V0R3MG1Bd3VDa1FDUFFIZzhGK3I5ZmI0WGE3dzI2M08rUjJ1MFBsY3JsZ1dWYXlYQzZueXVYeWJENmYzNXZMNVI0MVRmUFJtWm1aKzdXSVRieENvYkM5V0N3ZTh2bDhQVTdpVTZuVUhaSks4OG1aeVdSKzZiU0ptVTZuRjJzWDVnbXkyZXlEdzhQRDF3OFBENy9WTUl3TG90SG9KYUZRYUdzd0dPejMrWHdyM1c1MzFPMTJoeVNWSzVWS3RsUXFUZWZ6K2FGQ29iQXJrOG5jbDA2bmY1UFA1L2NzVmIxTExSQUlyT3ZxNm5wdlMwdkw2MXd1VjkyZkxYTzUzTTQ5ZS9hOFdwSjEzRkN5bmorRFRwVktwUWxKb3d1NVpqME13MWpaMmRuNVFidTQyZG5abjZ2Qk8yWUJBQUFBNEhSQ0V4TUFBQUJZUXFacERwdW0rYS9MWFVjdGp6MzJtUE90bUF0Z2FtcnFYNmFtcHY1bEtYUFdxV1NhNXIybWFjNXJ4K2xTR0JzYis3QmRURHFkdm44K09RS0J3SVlWSzFaODlzaXh3NjVHMWlnVUNzT0RnNFBQazVTc05tNmE1czZGYm1MT3pzNytZaUhYcTVObjVjcVYvK3J4ZUdKMmdaT1RremZheFFBQUFBREFrd0ZOVEFBQUFBQTRUUnc2ZE9pR3hjNlJ6K2VIUFI1UFhQTm9ZTzdacytlS1hDNDM1OUd1K1h4K3A2Um5ORnBqTlZOVFUxOWJ5UFhxRVkvSFh4aUpSQzYxaTh2bjg0UEpaSEk1bTYwQUFBQUFjTkp3TDNjQkFBQUFBSUJUaXJscjE2NFg1UFA1WGZWT3pHYXpEd3dPRG02cjFjQ1VwR0t4T05Sd2RWWE16czcrSkoxTzM3R1FhOVpqWm1ibTN3OGZQdnhwdTdpSmlZa3Y2c1RqZFFFQUFBRGdTWWttSmdBQUFBQ2dYb2s5ZS9aY1hTcVZwcHhPbUo2ZS91Yk9uVHN2eTJhemgreGlDNFhDMEx5cU8wWStuOSsxZCsvZXR5elVlbzBhR1JuNW03R3hzWS9NTlY0c0ZnOGRQbnlZbzJRQkFBQUE0QWlhbUFBQUFBQ0F1dVh6K1QxNzkrNTlwV1ZaNVZweHBWSnBhbWhvNk9WRFEwT3ZrNVJ6c3JacG12c1hvc1owT3YycmZmdjJQVjNTeEVLc04xK0hEaDM2dTRNSEQ3Ni8ydGpvNk9oSEpabExYQklBQUFBQW5MUm9ZZ0lBQUFBQUdwTEpaRzRiSFIydDJwU1RaRTFOVFgzcjBVY2ZQV3Q2ZXZyNzlheHJtdVpRb3pWWmxsVklKcE8zNzkyNzk5cGR1M1k5MDhuT3o2VTBQajcreWVPUGxzM244d09UazVOZlhhNmFBQUFBQU9CazVGM3VBZ0FBQUFBQXA2NnhzYkZQaDBLaGJmRjQvQ1ZIbjZYVDZic1BIRGp3VHRNMDcyOXcyY003ZCs1OGltVlpmby9INC9kNFBIN0xzdnh1dDl0bldaYkg0L0c0SmJrdHkzTHJqNytjV3ltWHk3T2xVdWx3TnB0OVRGSitBVjdhb2hrWkdYbXYxK3Z0YldscHVVNVNaWGg0K0UyU2lzdGRGd0FBQUFDY1RHaGlBZ0FBQUFEbVpYQnc4QTJiTjIvZWtzL245NCtOalgwc25VN2ZQdDgxczluczd4ZWl0cE9VTlRRMDlBYXYxOXVWeStVZVM2VlNkemU2ME96czdNOWNMcGQvSVlzREFBQUFBQUFBQUFBQVRoZWg1UzdnRkJRVDd4c0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ZT201bHJzQUFBQUFBQUFBQUFCT2U5MjZUT2ZyNzlTaWN5UlptdExEZWtnMzZKRHVQcTF5QXNBQ29Za0pBQUFBQUFBQVlQRkUxYWFvemxWTWF4UlVYQzRGVkZGV0dZMHJvVjJhMHNPU2lzdGRKckNvMXVqbGVwYStveFAvVGQ3U2JicEdnL3JSYVpFVEFCWVFUVXdBQUFBQUFBQUFDeXVzVHEzWFczU0dYcTRXblYwenRxU3NSdlJmR3RCWHRWLy91VVFWQWt2cjVkcXB1RFpVSFp2VlRuMVhtMDZMbkFDd2dMekxYUUFBQUFBQUFBQ0EwMFpZVDlYZjZTeTlUUjRGSGMzd0txVFZlb2xXNnlXYTB1OTFoLzVDVTNwZ2tlc0VsbFpNYStZY2k2ci90TWtKQUF2SXZkd0ZBQUFBQUFBQUFEZ05OR3VMWHFsSGRJN2U0N2lCZWJ4V25hK1g2bDZkbzNjdWNIVllUaEYxYUsxZXEyZnEyOHRkeXJLWjBVQkRZOGVyNTcxY3FKd0FzRXc0VGhZQUFBQUFBQURBL0hUclVqMVhQNU5Qa1FWYjh4RjlXdmZwYnhac1BTd2x0enAxb1Zib0txM1U4OVNoODNYMDM2SnZlcEwrbTNTZnJ0YXo5Ujl5SGJleHlGSkZ0K2lGTlk1U2J2eTliRHduQUp3VVBNdGRBQUFBQUFBQUFJQlRXTE8yNlBtNmZVRWJtSkxVcFV0VVVGS0g5ZHNGWFJlTDd5SjlVcGZyNityUjVRcXJSOGR1cHZtOVByeDhoUzJqV2UzV3VINmpxRmJMVUtjcUttcGM5K2d1dlZrSGRNdWM4K2J6WGphYUV3Qk9FdHlKQ1FBQUFBQUFBS0JSTVQxWFA3RnRZR1kxcGpIZHBheEdWVkpPSVhXcFRWdlZvck5yenJ0SW45YUU3dGFZN2wvSW9ySG8yRHhUelVIZHJvTzZ2YzVaODNzdkc4c0pBQ2NGbXBnQUFBQUFBQUFBR3ZNMGZVcFJyWjV6ZkZxUDZoNjlTNGYwUzBuV0NlTlJyZGMyZlVxcjlhS3E4MTN5NkZKOVZkL1hPWklxQzFNMEFBQTRGYmp0UXdBQUFBQUFBQURnT0szYXBFMTY4NXpqZS9SditvSE8xeUhkcG1vTlRFbEthWmR1MFl0MWY0MjdMNXQxbHRicTFmTXRGd0FBbkZyWWlRa0FBQUFBQUFDZ2ZwdjFMcm5tT09yeWdINnUyL1ZhT2QwOStiQStMVU05T2x2dnFEcCtqdDZ1UGZxWFJrdjlrelk5UlhGdFZGaTlLaW1qdEE1cXYrNlFsSmozMmt1Wks2ZytkZWxjUmJSS2ZzVlVrYVdpWnBYV2tDYjBvTElhblhlT0U3blZyYWVwWFZ2bFZWZ0o3ZFkrZlc4UjhweXMzT3JRVTlXcWMyV29SU1hsbGRhZ0puU1hVcHBjN3VLV1FFQTl1a0F4bmFtZzJpUkpCVTBwcVFHTjZINUoyUWJYOWFsRFo2cEpteFZRdS95S3FLS2lja29vcXlFbDlOQ1Q1UDBGVUlYTFBnUUFBQUFBQUFBQW5pQ2tOMnBDWG9WT0dDbG9WdC9UbWNycVVOMXJYcWZIRlZGZjFkRnZhNE5TMm5YQzh6K2ZZNWZuby9xc2ZxdDNTNUxXNmZYYXF2ZXFTUnRQaUt1b3BHSDlWUGZwWFpyVnZwb1ZMbVd1RTdYb2ZMMVZhL1ZhTldsZHpjZ3BQYXlkK29xMjZ5dVM4cllyMjcydVRqMVZWK2diSjd5bW00NzU5K1c1MW5EaXB1UCtuZHJKKzF6TlJmcU10dWhkam5MVWsydVQzcXp6OUxlS2FPVUpjUldWdEZ2ZjFKMTZ0Mm8xcU91cGJhSGV5MGJlaitQRnRWcG42WDFhcTFmSnIxalZtSkt5MnFzZjZDRjlWRW50Y2JSdXM4N1NPWHFYVnVzbDhxdXBabXhDMi9XSVBxMWQrbitPMWdadzJ1QTRXUUFBQUFBQUFBRDFXYWtycXpZd0pXbUhibXFnZ1NsSldXM1hqWE9POXVtcUJ0YjA2K242bHA2dXIxZHRLa3FTVzE2dDFrdjBNbTFYbjU3WFFJN0Z6N1ZSYjlIck5hano5UkhiQnFZa3RlcGNYYUl2NkpYYW9XNWQ1amhQTlczYXFxdDErNXl2NmZUbTB6UDFIVjJxTDFkdFlFcC8vSmx1MEJ2MWN0MnRxRnFYdUw3RmRaYmVwcGZxY1oycDYrZHNZRXFTVnlGdDBKL3BXdjFCRy9VV20xWDl1a1JmMERWNlJPdjFldHNHcGlRMWE3TjY5YXc2cXdkd0dxQ0pDUUFBQUFBQUFLQSt2VFVhWXp2MDVZYlgzYTF2empuV29hZld2ZDdsK3FMV09ieFAweXREVitwSDZ0SFQ2czZ6ZUxsY3VreGYwbVc2eVZHejUzZ3hyZEhWK3FYVzZqVjF6LzFqZHJldTBEZm1iRmlmN2k3VkYzV0dYdUVvTnE1TnVsQmZYT1NLbHM3RitpZGRySCtTVjRiak9SNEZkSmx1MGxuNm4zTkV1UFJzZlZlYjlWYTU2RTBBc01lZG1BQUFBQUFBQUFEcTA2cHpxejdQNktDUzJ0M3d1bG1OS3EzOVZZK1VqZGU1RTdCZjE4eDVOTzFjUEFyb1VuMVYzOVU1a25MTG5tdWJQcXVOK3ZPNjFqMmVXMTQ5WGQ5UVFlTWExcTExemUzVEN4WFRHZlBLZjZwYXFlZXFXWnZybW5PR1hxR0g5V0ZOYWNjaVZiVTB6dE1IZFpiZTF2RDhiZnFjSm5TL3h2WGJKenhmcjlkcXRWNDgzL0lXMHcyL3VzS2J5NFNqRmZtN1BDNzMzTHRQNFVpeEpOUG55NDVPSFRnOGM5UDF2eTh1ZHowNDlkREVCQUFBQUFBQUFGQ2ZxTlpVZlQ2bEIrZTk5cFFlcWRvUWpHaEZYZXNjdTBaT0V4clJmOG5VaEVMcTBRbzlTd0cxVkozWHBQWGFwRGRvUjQyamJaY2kxd285VjJmcnIrZk1XVkpXbzdwZHM5b3Jqd0pxMWxucTFEYTU1RGtoMWlXUEx0TTM5UzJ0bDVSeS9McU9iV0NtTmF3UjNhcUNaaFZUbjNwTzgrTTlqMjFnanVwWG10UWo4cXRGZlhxZWdtcWJjOTRhdlVKVHVtRUpLbHdjcmJwQVQ2bFIvMysvRjAxYW9XY3JyTjRUWWx6eWFKcytyeDhmdDN1NlZrTytySndPNlRiTmFMZGNjaXVnRnJYb1REWHJITG1Ycm85UlREVmY3WFc3THJWa3JaWHEySVdLcW9JK3EyUlZRcU90M2F0K0xQMys1dVd1QjZjZW1wZ0FBQUFBQUFBQTZtT29vK3B6VXhQelhqdXY2YXJQZlRYdTVLdmxjWDFKdjlGZlN6S1BlUnJWbGZxSyt2WHlxbk0yNlMxMU5URVhQcGRMMi9TWk9mTU02U2U2UjI5UityajN1MFdiZGFXK3I3ZzJuVEFucEM2ZHA3ZnJJZjI5dzFmejN4N1RaM1N2M2krcGRNelRKLzQ4YmpxbTRiTk5uOURaZWtmVnRXNDZoUnBEUmFYMVM3MzB1QjJzY2IxSVAxT250bFdkMDZsTDVwMTNPZC9MaS9XWnFvM3dnbVoxaTY3UklkMTJ6Tk9BcnRTL3FGL1huaERmb1F2VnFZdWVzQnV6Ylk0ZDNDa042Y2U2VEtZT1ZCbHQxa1pkSTBPZDliNlVSbGh1OTUvSnBRdGNscXRiY3RFL21TL0xKWmRMU2JmSDNTbUpKaWJxeHJuVEFBQUFBQUFBQU9vejF6MTV4VHAyK2MybG9ObXF6eHZaalRXa0grbzMraDk2WWxOUmtsSzZUYS9SckhaV25kZW04eFNabzFHN0ZMbDZkY1djUjVtTzZkZTZSUzg3b1lFcFNkUGFycC9xV1Nvb1dYWHVwZ2FPcGgzU0QzV3YzcU1uTmpBbG5aQWo5NmN2UytVYUsrYXFmSjJjN3RaYnF4ekJPNlBiOVFaSlZ0VTVUVnEvQUptWDU3M3MwRG5xbnVPKzJ6djB1dU1hbUpLVTEyMTZzNHBLVjUyelJpOTV3dmR1K2FyR0hkRFA1bWhnU2xKQ08vWGxocHJ2RFhESnVreVdPdVdpZ2JsUUxFc1JsNlZuTEhjZE9EWFJ4QVFBQUFBQUFBQlFIMnVPQm81WGtYbXY3VkdvNnZQU0NjM0IyaXlWZFpmZVZTT2lxRC9vaTNPT3R1cUNaY3ZWcHhmTkdYdVAvbHFxMGRneWRWQUR1cW5xV0VRcjFheXphdFI1b252MWdicmlUeGRwRFd1WHZsVjFMS1VCVGVyaHFtTkJ0UzltV1l1cVR5K3Irdnl3N3RPUWZqTEhyS1JHOWF1cUkrMjY2QW5mcHpWU05XNjFYcUpnblhmS0xoS1h5OTNtY3JuOHkxM0g2Y1Rsa2xzdVYvWC9YUWRzME1RRUFBQUFBT0QvczNmbjhYVlg5YjcvMzUvdmR3L1p5YzQ4TkduU2RFNUwwd0tGeW1SVnhGTmxGdldDb0lBemVEMldvNTU3SE0vdm1udnU5WWpIZ1VsVW5CQTk5K29CMU9QQUlJZ005akNJeFFKdG9SRmEwblJLbW5sb3ByMi82L2RIV3d4cGRvWm0yRW43ZWo0ZWZaQzl2bXY0N0dIbEViNmZ2ZFlDQUl4UElzWEtxNUhPQ2h5cldJcnpJL3ZVUEs1K0d2VW45YXB1eERwNzlHakthOW1Eem9PYzdyR0toNXdsZUZpNy9xb21iUncxbmgwamJOdFlyRk5HYlg5WXE3YXFVOXZHWFA5WXNsZC9sQlNrdk42czU0Y3REeWxqaWlLYWVxbTJ3dDJwMzR6WXJsTTdoeTNQMWRMWFBLN1hmY1BXeTFTWkx0ZXplcDMrdDNLMFpBeVJBamhPc0NRYUFBQUFBQUFBd1BoMGE3Y2l5anVpdkVpcko5eDNYb3FWZ2wwcEVpV3B0R25McUhWYTlVckthOUZobnQ5MGpaV2pSY1BXYTlJelk0cW5TMXRUWHN0UzVaajZrS1FXUFRmbXVzZWFYaldPZUgxQXJTbXUyT1FITTAxeXRXelk4alg2UDFwekZOdTVSb2Q4SWVFWi9adVc2cjNEL3U2SUtGZXI5Yzlhclg5V2svNmk3ZnFwL3FvZnExc040eDRYd0RHRGxaZ0FBQUFBQUFBQXhpZlYrWTV4VlNwUEM0NjYzMndWS2kvRm1ZS3B0dTlNcFMvRnVaQ3ZkU0RsbFZUbmZrN0hXRU9UUDRmMURuTU81bkM2MUpieVduZ2NXLzcycW1uTWRZODFib1JWbUpJVUhIRkc2T3czR1N1cEIvTVZmYzNqSHUzVTczVHhxSi9qSXEzV2FmbzNYYUY2dlVsM3pKU3RaZ0ZNUDVLWUFBQUFBQUFBQU1hblVVK2x2TFpVSHpycWZoZm9hcVZheWRhZ3g4ZloyL0RuZHI1V1Zzb3IvV3BQMjFpVzRqVklkUmJwa1ZMdndEZWU1RnRTZldPdWk5blBVM2pLeDlpclArcVhXcUhOdW1YVWMyNDloYlZNVitzS1BhOEtuVHZsc1FHWWNVaGlBZ0FBQUFBQUFCaWZ1aFJuMjBuU0NmcW9zbzlxUlZkTTFWby83SlZBQTNwWjk0K3JOMjhNUjJrVnFDTGx0YjZVMjRWTy9WajlLVloycGxxaE9WUk1oU212OWMvcTFaVWpiOVZxM08rZWtPUW9TY1hKMHFrbVBhN3I5RU5WNkhIOWd4cjBoRWI2SWtCWTJYcXJmczU1bWNEeGh6TXhBUUFBQUFBQUFJeFBxemFyUmMrcFFDY2VjUzFEUlRwZHQrcjNldmU0K2p4TDF5dEhDNGU5OW9yK1V4cGhpOVRoWktsODFEcEZXcFB5V3J0ZVN0dFlYYXBUVlBsSDFDdEljVjdvVUlVajFHdlhYOGZVUjNvNURaZXdqSXl5RmU1WWs3d1lYcmYyS0ZkTGp5amZxbTlyZ3o0MkJTTzJhTE51MW1iZHJFek5WWlhlcnhQMUtXVU1rNFFQS1ZPcjlUazlPb0dWM2dCbUhiNlpBZ0FBQUFBQUFHRDhudGVOS2E4dDBtVjZ2VzdSYUN2bkRsdXRmOVpLWFRmQ1dGOGZiM2dxMDVza1JVYXNzeWhGb3RVcDBHNzlLVzFqN2RmR1llc1c2a1RscGtqMERyWlFiMDg1VnNzSVd3RlBqOUhQNUV5MXpXaE9pdk5TRHl2UmFVY1YwZXcxOXZOTng2SlZXNFl0TDlUSmt6ck9jQTVvanpicFgzVzNWcWxMZGNQV3FkRGJwandPQURNS1NVd0FBQUFBQUFBQTQ3ZE5QMDZaOUpDa2FuMWNGK3VQS2gwaHNWU2lrM1N1N3RQcjlMOVQxdG1odTlWd0ZJbTNEQlZybGY0KzVmVnl2Vm1WT24vWWEvdjFaMG1kYVJ1clR2ZWs2TWwwcXI0MFlpeTVXcVFxdlgvWWEvdTBRWjNUc0oyczAwREthMFZhUG1yN0E5bzNiSG1wWHE4c2xRNTdyVkxybEtjVHhoYmdMRExSMTNJODl1amhZY3ZuNkV5VjY4M2o2R240dk1OWUV2QUh0RmM3VTN6K1k1b3pqaGdBSEFOSVlnSUFBQUFBQUFBNEdrazlwZy9KS1pteVJxbGVyNHYxbEM3WFMzcXpmcXpUOVc4NlUxL1ZtL1ZqdlZ1MXVrU2JWS2x6VTdidlZaTWUxOGVQT3NMVDlSVXQwVlZIbEZmb2JMMUZkNlZzOTRKdVMrdFlkZnF0RG1qUHNQV1g2QXF0MWEwYWJoVmVpVTdTZWZxZGZHVU0yM2F6YmtrWngyVHFIV0hyMzFQMEJiMzJtTFBvRVhYYTlNS3diVDJGOVViOVNGTG1hOHFMZGJMZXFEdkdIK2dzTU5IWGNqeDI2RTRGS1pLbTYvU2ZoejdmZnNyMk1WWG9SSDFDNzBxeGt2aFMxZW9jL1VUbE9rZXBjaE1abXEvNXVuallhLzFxSHpGK0FNY2N6c1FFQUFBQUFBQUFjSFFhOUpRZTF5Y09iUjJiV280V0swZUx4OVYzb0FIOVFaZXFXdzFISForbnNNN1JqM1dTUHFWOStpOUpVcEZPMFJ5ZG9WUmIzWFpybDdicHAya2VhMEFiOVQvMUJuMS8ySFlyOURFdDBYdTBXMzlRbDNiS1YwUUZXcVU1ZXIwc1JYS29RWTlyaDM0Kzd1ZDFOTnBVbS9MYUFsMmlTL1VYN2RVZkZWRzJLblN1ZnF6aTE5VFpvMGRVcVF1R2JUOVBiOU9WZWxuMXVrLzlhbE91bHFsQ2I1VjNqTjdybnVock9SN2QycWRhM2E3bHV1YUlheEhsNkJ6OVdHZnA2MnJRRStyU1RnWHFsYThzeFRSSEJWcXAzRVBiL2FaS05ub0thWW11MUJKZHFYNjFxVkZQcTBzNzFLZDJoWlNwWEMzVlhKMHRMOFhXekkxcDN3b1p3RFE3Tm4reEF3QUFBQUFBQUpnZVcvUk5SVldvTmFxWnRENFBKakF2MXk0OU1pbjlGZXJrTVovcjk2ZytJcVU0azNFNngzcEJQOUE4WGFnRnVtVFk2eEhsYWFIZU9hWnhldFdzUjNTVkpEZW0raFBWb3NjVXFEOWxNaXBmSzVXdmxTbmIvMVUvMDJuNmNzckVaS1pLdFV3Zk9LSzhTenNWVitYUkJUMURUZlMxSEsvSDlEbk4wd1hLVXZtdzF6TlVuSEtsNUhoRWxLY0tyUnRYbStsYVNReGd4bUE3V1FBQUFBQUFBQUFUODR6K2x4N1ROVXFxYjhKOTlhaFJ2OVU2YmRjdkp0VFBIajJpcEhySDFXYWova1c3ZFArTUdlc0J2VWU3OU9DNDR4bXNWMDI2VitlcVhkc24xTTk0ZEtwWnRmckpVYmZ2MFM1dDFiZkcxV2E3N3RMMkViYnRuYTBtK2xxT1g0c2UwSVhxVThzMGpqbTZMZnJtVWMxTkFMTWFTVXdBQUFBQUFBQUFFL2VpdnFkZjZoVHQxY05IMWQ0cHFWcjlTUCtwYXUzVG94T09wMGtiOVpnK3FFQ0pNWTM5SjMxZUcvWEZHVFpXais3VkJYcFcxNCtwNzZIMjZCSGRxVFZxMHAvSDNYYWlIdE0vcWxWYmo3cjk0L3FNOW83eGM3QkxEK2ozZXQ5Ump6WFRUZlMxSEsvOTJxUmY2RXcxNlM5SDFiNUxiZWliOUFBQUlBQkpSRUZVZFpNV1MwSUg5SlErcS8vUytrbnJFOENzUVJJVEFBQUFBQUFBd09SbzBWYjlSdWZvdDFxcld0MmhmcldOMnFaTGRYcE9YOWQvNkFROW9nK29VMDJURnM5ZjlWUDlSbXZWcEdlR3ZSNG9vWHI5VHIvU3FkcWtMOC9Rc1FiMGxENm5PN1ZDVy9WdDlZN3krZ1FhMEU3ZHIvdDFrWDZyTjZ0M0VoTks0OU91dTNTbVh0RDNGS2cvWmEwdTFhZTQwcXZmNkcxNlJsL1NnRHFIcmRHblZ2MUpuOUc5T2w4VDJRSjQ1cHZvYXpsK25hclZML1E2UGFMM3ExRi8wbWhiRVFmcVY3MStwei9vYXQydFU0YXQ4NWl1MFI3OVlVd3J0anUwUTV2MEZmMkhGdXRaZmVWb25nS0EyVy80QTZVQkFBQUFBQUFBWU9JODVhdGFlVHBCMlpvclgzRTVKVFdnRG5WcXB4cjEzSVNUYk5la1NLNDhwNi9yU2YyUFZ4L25hNldLZGFxeVZLWitkYWxMdTlXaVA0NHJhVHFkWTZYbXEwUXJsYXRxeFRSWFljV1VWRUs5YWxLYmFyVlBHeVYxVGNJNGt5bFA4L1Y2Wld1eHdzcFJvQUgxcWxGTjJxeG1QU01wT1VyN1RNM1RXdVhxQkVXVm8zNTFxVTFiVmE5SHBFbll3bmgybWVocmVYU3lORWRGT2xWeExWSlV1UXJrbEZDWGV0V3NOcjJvSm0zVjJCUEpVWlhxSkdWcmlUSlZLaytaQ2pTZ2ZuV29XN3ZVb2VmVnBsZW01SG1NNHAvditXL1RjMjdzY2VqL1hIQTMrU2lNMi9BSEl3TUFBQUFBQUFEQXhBVnExZk5xMWZQcERrU3QycXhXYlQ0R3hrcXFVYytxVWM5T1VmOVRvVTExdW1jQzdRK29YZytvWGc5TVdrU3oxMFJmeTZQVHJRWjE2OTVKNnExUCsvUW43ZE9mSnFrL0FNY29rcGdBQUFBQUFBQUFBQURIQlpkd3pucE5RWWN6NnpDNVR1ZXN3NWtPeUxrK004WE03RTF5Rms5M3BBQkpUQUFBQUFBQUFBQUFnRm5LeVRrNURVaEtTT294VTQra0hpY2JrRk9QVTlCaFpyMG05VGxuM1U2dXcyUXRrbG9rMXhvNGEwMDY2elJMOUlSTWhWSzRRTkxKa21McGZGNEFTVXdBQUFBQUFBQUFBSUFaek1rNVNRT1MyazA2NEE2ZUI5c25wNlFPSmkrN25GT25tVnFjYWI5enlSYVRkU3Z3OWlkdG9ONFBoOXA2ZXJyYmUvdjdXMHVLMVN0SlcvWVhPOGxUOWRhN1hJMGtmVkh1ODcrK3VFU1dmTlI4YjZGa0pER1JWaVF4QVFBQUFBQUFBQUFBWmpDVGtvR3pKcytDM3dlQlhrd0dRYjN2Qjd1RElOUTFFUFIwWnlqWkdYU0h1ekxDM1FPS1pRZnRQVTJ1dFR2cUZtUVZCK0d0bmNHV0ZZKzR1eTVWSUpNYjJ2ZGRoMytva1NLL2Nja0JVNC9NZ2lOckF0T0xKQ1lBQUFBQUFBQUFBTUNNWmdmTXVYdjZuTDdUNi9lODFLZkd4TndEdllrOXJSbXVOWDlqY05kbENxU0pweDBQQkJZSmV6WlBVblRpTVFNVFF4SVRBQUFBQUFBQUFBQmdCbk55Sm5QaGFETFIvZFdMN3V1WXFuSEN6bnp6TEVlTy9CSFN6MHQzQUFBQUFBQUFBQUFBQUVqTnBLaVpuUnFFL1BNLys4dExGa3pWT01tbytVNldMK2ZDVXpVR01GWWtNUUVBQUFBQUFBQUFBR1kwaXpqcEJFL2VlLzJJWGZ5RmU4NmZQeFdqaEJKK1dDNG9jV1lrTVpGMkxBY0dBQUFBQUFBQU1IdDlWM1pNamdVQVIvTGxiUFhCOVdrWjNxZC9kZkdkLy9iMlgrK1p0TjZkTExoL0lHYkpjSjdrUXVKWEh0S01sWmdBQUFBQUFBQUFBQUF6bk1sTUprK21rK1RaVldIUHYzejl2ZWNWcTJaeWNqMlgzblZtaGhKZXNhU1F5Y2hnSXUxSVlnSUFBQUFBQUFBQUFNd1NKZ3NwMEVwNTN2dHlGSHZ2SjFlOExXOHkraTBQUjZPQnB4S1QvTW5vRDVnb2twZ0FBQUFBQUFBQUFBQ3ppSmxGSkMyVnN3L0VzdUpYZmU3ZTg0b24ycWZ6L0tnWHFNU1prY1RFakVBU0V3QUFBQUFBQUFBQVlKWXhXVXpPNWxqZ29nTzlHUlBlL2pXYWlJUmxYbzZjSTNlRUdTR1U3Z0FBQUFBQUFBQUFBQUF3UHM2cHlWbndrQXNHbnVvSXEydkMvWG5ScUtSaU03YVR4Y3hBRWhNSGZmamtkVEx2NDVLdGxad24wNU5LNmx2NndUTy9TWGRvQUFBQUFBQUFBQURnYjV6Y2ZwbjdRekp3M3o0UVNqejkzZlB2NjV0b241NmZ6SkM4TWprTGFjTHJPb0dKSTRsNXZEdHZTVlFWT2QrUzJRZi9WbWlTZEs1OG5hdVBuSHEzMmhxdTFsMjdldElWSWdBQUFBQUFBQUFBT015MXlMa0hFc25FZDF2TGR6LzEzVFViQnlhalYzTVdjYkk4bWZORUZoTXpBRW5NNDkwUkNjd2hUUDlOZVNXK3RPdWQweGdWQUFBQUFBQUFBQUFZeE1rNWM5YnR6UDA2a1V6Y3ZyM3Y1U2Z2V3JObFVoS1lrdVQ3RnBOY2haTVhKb1dKbVlBazV2SHN3eWV2R3pHQmVaalpPL1NSMVpmcmUzLzUyVFJFQlFBQUFBQUFBQURBMGJsTmF5VmRKK25Oa3FJeVBTMm43K2hhM1MzSnBUZTRpVEd6UHFmZzdvUVN0L2YzN1gvNnJzdTI5RS9xQU03elpCYVNuTEVTRXpNQlNjemptWGtmSDBmZFcvV1JVOVpQWVRRQU1IYW1oR1EvMTNjMzNwenVVQUFBQUFBQUFEQUQxQ2lrVW4xVjBpZGVVKzUwanFSejlCMzlUdjI2VE5lcEl5M3hUWkNUNjFTZ1h3VEJ3STg2c3p1ZitkWUZUMHpxRVhDWDNpay80VngyeUpRdlp4NDVUTXdFSkRHUGE3WjJISlVMWkhiV2xJVUNBT1AzUm4xazlXNTk3eTgvVDNjZ0FBQUFBQUFBU0xNeWZVbERFNWlEbWQ2bWlINnBHcTFUallMcEMyd1NPTmNtdVh0Y01uRkhlMS9ueG05ZC9FalhlSnBmYzV2QzM5MnI1RWpQT3p2NitremZxZERNTWlWNUU0NFptQVFrTVk5ckhNNExZSll6V3l1SkpDWUFBQUFBekNhM0theUkvSFNIQWVBWU1xQlQ1UFRwVWV1WnpsR1ovcnVrVzZjK3FNbmhuR3QycGo4bWd1RDJUTTg5OWEzTEhqa3dudmJyN3owdm10VVRPdkZ6Y3p3dmNjOUEzVmN2dUhmZmNQWG1oSE15NUN4WEpBMHdnNURFUEo2Wm5wUjBicnJEQUlDajVwUklkd2dBQUFBQWdISDRqcTZYOUkvcTU3NGtnTFM1VnJNbGllbGNtMlNQQlVIaTVzeWV2ejVlTTg0ek1HdHVYNURSM1JOYTRVY2lIekZ6K1diZWZaKzgvMjMvZWNPNXYyc1pXamRJaG1LK0xNZDV6b3c4Sm1ZSS9sZzRuaVgxTGZsalRHSTZmVkZLL242S0l3S0FrWm4zUHNtdStkdGpJNGtKQUFBQUFMUEZiVm9sNmROaWxRK0E5RnFoMnhUV3RScElkeUNwT0RrbnB5NlorNTBMa3QvTE9Jb0U1dnR2UHp1anU2aGdSY1R6L3J0ek90OU1lWjVUV1ZhUTZhKy85N3ovdU9XOCt6cGxjcTgyOERKeUZRVGxKdU4zTkdZTWtwakhzeDg4OHh0OTVOUzdaZnB2STlaemVsRGYyL2d2MHhRVkFLUjJ6YWx2VEhjSUFBQUFBSUNqNURSUExPOEJrSDZtL0puN3U4akpPVW45VHU2ZUlBaHVUN1FlZVBKZnJ4NWZBdlBTTzZzajgyTDV5NUttYTB6dVhET1ZTQlp5c3BQTk9XVXI1ajV6MTkvZDlSWDl2djF3bTVENm9qSS83dVNUeGNTTVFSTHplTmZXY0xYeVNrSXl1MlRZNjA0UHFxMzNuZE1jRlFBQUFBQUFBSTRQUGVrT0FNQXh3Q2tzRzNPK28xYVhhVnhKd1dubHJEZFE4aitUeWVUdFBaME5UOTF5OVZQZDQybCt6VzJuaG90ajgwNU95dnVBSjEwZ3AxS1poU1RKcEN3NW5lU1pmY2pMakx2UC92YUNYMXgvNFQydGtoUWsvU3p6TE4va2pBWHptQ2xJWWg3djd0clZJKzE2aDY0OTVRTnkrcGlrNVhJeXlmNHFjei9ROTU3NVpycERCQUFBQUFBQXdESElkSyt1MFFYcERnUEFNZUEyclpYMHh6SFZOZjFnYW9NNWVzNjVUcG03TnluZDN0WjM0RS9mdmZLcGp2RzBQL3RoaGZMYksxNFh5THZDODl3RlRsNlpTZjVyS3BuRkpYZGlJUDk5bm5uSjlYZWVkODh0bDkyM1grWmxtYW1JOUNWbUVwS1lPT2kyWjI2WGRIdTZ3d0FBQUFBQUFBQUFZRnl1MVFaOVI5K1I2YU9qMUh4S2VicGhXbUlhSitkY201TjdPRG1RdkwycnYvMko3MTcyU05kNDJsOTZaM1ZrU2Z1UzFSYnlMemZaUlNhYmw3cTJaWnBwalNTWEhjdkkrdHh2THRudFdmQjZ5ZWJKZVI0TE1URlRrTVFFQUFBQUFBQUFBQUN6bStrNk9XWEtkSFdLR2svSTE0VzZUTWxwaldzTW5GeTd6RDJaZE1uYldodUNQMzczMmtjT2pLZjlwWGRXUnhaRmxpeVQ3MThwMmNWbVZqbGFHNU5pVG5xOTUzbGxUcTVQOG9wTm1rTUNFek1KU1V3QUFBQUFBQUFBQURDN1hhc0JTZS9UZDNTM1RQOGc2VlJKWVVrdlNQcVJydEczWkhKcGpYRTRUbDB5UFpZTWdtODJOTFUvOXFOckgra2RUL05MNzZ5T0xBMHRxTEt3LzFGSkYwazJkeHpOUFVrTFRTWTVzUUlUTXc1SlRBQUFBQUFBQUFBQWNHejRxSDRqNlRkSGxGODcvYUdNeE1rNWszb0R6KzVQSnBJL2JOMWJ2K0ZIMTI0Y1Z3SnovYzFMb3RtWkM1YWFvdjlkZ1Ywa3owcVBPQU56QkNZekhjNFRrY0RFREVRU0V3QUFBQUFBQUFBQVlKbzRPU2VuZ2NCejk4Z2IrTkdCME1CL2ZmZmFqZVBhUXZiVTIwNE5SMHZMbDVrTGYwaWV6cGRacVIxY2VRb2NNMGhpQWdBQUFBQUFBQUFBVEJOejZnbE05eWNEL2FnamFIbjgyeGR1NkJoUCs1cUhGUnJvS0Q5Slh2Z0tlYnBZVGhWbTVIdHc3T0ZERFFBQUFBQUFBQUFBTUEyY1hLZnozTVBKSVBGRFJROXMrUGE2RGUzamFYOTJqVUs5TFJldDlxUGh5eVM5dzV4Vnl1Uk5VYmhBV3BIRUJBQUFBQUFBQUFBQW1HSk9hZzhDUFJWWTRydXhBeDJQMWx6NFNOZDQybDlhVXgxWnVucnhjdlBDbDB0Nmg1a3RuS0pRZ1JtQkpDWUFBQUFBQUFBQUFNQ1VjZ2NrUFdNdWVlUDJudjJQM0hYWkV6M2phWDNOYmFlR0MwckxLK1g1SDVTblMwdzJmNG9DQldZTWtwZ0FBQUFBQUFBQUFBQlR4RG5YSjArUEJDNzRkbTl2dzFFbE1Bc3JLaGRhb0krWmVaZElLcCtpVUlFWmhTUW1BQUFBQUFBQUFBREFKSE55VHJLRXBQdmxndHU3V3ZjOGRzdVZUNDA3Z1psZE9IZXg1K3hhZVhhUnBMa21JN2VENHdJZmRBQUFBQUFBQUFBQWdNbm1iTUM1NEhlQmtuZjBIZWo5NHkxWFB0VXhudVpuMXlpVVh6Rm5lVWpoSytYc1FwTlZTQXBQVWJUQWpFTVNFd0FBQUFBQUFBQUFZQkk1dVQ0bmJRbGM4TlBPUk5kanQxNzJVTXQ0MnA5ZG85QlpKMTJ5MHB4M3FVenZrbW0reU9uZ09NTUhIZ0FBQUFBQUFBQUFZQktabEpSVFE4SUZXMjU5NTBQTjQybDdkbzFDYTFaZXZNTEMzcVdTWFNacGtjbHNpa0lGWml3djNRRUFBQUFBQUFBQUFBQWNTNXdVY1o2V1JYMS8yZnAvUHk5bnJPM09mdmpzME90V1hyZ3dIQTI5VjdMTHpXd0pDVXdjcjBoaUFnQUFBQUFBQUFBQVRDN2ZreXBrM21keUNtTnZ1ZWEyVTBjOXkvTFNPK1dmdmo5N2JpUWplbzJaWFNiWmdpbVBFcGpCU0dJQ0FBQUFBQUFBQUFCTUlwT1prOEtTVmlpcFR4V1ZMM2ozcFhkZTZxZXFmM2FOUWd2Q2x5endNaUxyWlhxSHllYWFrY1BCOFkwSkFBQUFBQUFBQUFBQU1NbE1aaWFMU1hheW1UNjROR3ZncXBxSHp3NE5yWGYyd3dxZGR2ckZpeU1SLzhPZXA3ZWJzM2xtaXFRalptQW1JWWtKQUFBQUFBQUFBQUF3UmN3c0x0bXBUdDVWQXowRjcvb2ZQMzVyMXVGcmw5NHAvL1RPaTVhRmd0RGxrbDFpcHZraWdRbElrbzdJK0FNQUFBQUFBQUFBQUdEeW1KVGpPVHZOelBuUi9Iai9wemRjL1BzZE4vMzZ3S0tNaTVaN1h1UmQ1dlFlTTdkSU12STJ3Q0ZNQmdBQUFBQUFBQUFBZ0NsbVpuSG43RFNaUHVXMytiYmtxb3VhUFl1Y2EyYnZrRlNWN3ZpQW1ZWWtKZ0FBQUFBQUFBQUF3RFF3S1NaelozaUIzU28vNGt2S2xwU1I3cmlBbVlna0pnQUFBQUFBQUFBQXdEUnhraS96aWlYSkpFdDNQTUJNUlJJVEFBQUFBQUFBQUFCZ21wak1aUExUSFFjdzAzbnBEZ0FBQUFBQUFBQUFBQUFBQmlPSkNRQUFBQUFBQUFBQUFHQkdJWWtKQUFBQUFBQUFBQUFBWUVZaGlRa0FBQUFBQUFBQUFBQmdSaUdKQ1FBQUFBQUFBQUFBQUdCR0lZa0pBQUFBQUFBQUFBQUFZRVloaVFrQUFBQUFBQUFBQUFCZ1JpR0pDUUFBQUFBQUFBQUFBR0JHSVlrSkFBQUFBQUFBQUFBQVlFWWhpUWtBQUFBQUFBQUFBQUJnUmlHSkNRQUFBQUFBQUFBQUFHQkdJWWtKQUFBQUFBQUFBQUFBWUVZaGlRa0FBQUFBQUFBQUFBQmdSaUdKQ1FBQUFBQUFBQUFBQUdCR0lZa0pBQUFBQUFBQUFBQUFZRVloaVFrQUFBQUFBQUFBQU9CY2wrUVM2UTdqV09La3BKeTYwaDBIWnFkUXVnTUFBQUFBQUFBQUFBQklOeWM5SmJrcWM4cDNrcC91ZUdZOVV5Q25BekszTmQyaFlIWWlpUWtBQUFBQUFBQUFBSTU3aVhEaWY0YVNvWGM0dVpQTXZIaTY0NW50bkhNREp1MU11T1FkNlk0RnN4TkpUQUFBQUFBQUFBQUFjTnhyMk5QK3pOeXlnaDFCWHlMTFFqN0g4VTJRSDNpdXgzUDlRWDZrTWQyeFlIWWlpUWtBQUFBQUFBQUFBSTU3UC9yQUk3MlM5cVk3RGdBSDhVMENBQUFBQUFBQUFBQUFBRE1LU1V3QUFBQUFBQUFBQUFBQU13cEpUQUFBQUFBQUFBQUFBQUF6Q2tsTUFBQUFBQUFBQUFBQUFETUtTVXdBQUFBQUFBQUFBQUFBTTBvbzNRRUFBQUFBbUhTbW1ocVRKSzFZWWRxNjFWUldadHE3MTE2dFVWQmdlY2xrelBQOXVQWDN4eU9lRjNkbXhYNG9GSGVTSitleW5PU2JXVmhTcHB5elFJcjVacEhCQXlXbFBrL3FlYlVnQ1BvQ3FjdDNyaXRwMXUyWkpaem45ZllQRE95WGN4MUpzKzQyMys5UlM0dVRKSldWSGZ6djNyMEgvN3RsaTFOMXRWTk5qWlBrcHZKRkFnQUFBQUFBTXhkSlRBQUFBT0JZY2MwMVljMmRtNVVYaitkR1FxRmNGd1M1WG1OanJsZFltT2YxOWMxeEJRVlo1bm5SSUFneXpDeERvVkNXU1JtS1JNSk9DcHRaVkdaaGM4NmNGUExNVEFkM2IvSE44OHljOHlYNWc0ZjBwYVNaSlE4L2RtWkp6MnhBWmduZnVZUkp6Z1ZCTWlNVTZwRTA0SnhMWkpyMXVvS0NkcytzTGRuWGQwQ2UxK3ZsNWZVR1VrZndoamUwSjRPZzNiNzV6ZGFtL3Y1NmZlcFRQUUlBQUFBQUFNY2RrcGdBQUFEQWJGRlQ0Nm05UGFwNTgySXhLWllaRG1lSG5NdnpmRC9QQmdZaVRzb3h6eXVRV1lGekx0ZDhQOWVrSEdlV0o2bkVEcTZvakpxVVlWS0d6S0ltaFdVbUd6eU9tUTdtTDE5cnVMSWo2bmplMy9vNlZIOXdPek9UYzI1QVVydWtkdC9zZ0tSZTUvdTl2dFRwU2UyKzc3ZGJFTFRQRFlWMkpXNit1VlZtM1JZRW5TNElEamlwcDgvenVtT1JTSHVENTdYcTJtc0hqdTdGQkFBQUFBQUFNeGxKVEFBQUFHQW1xcW1KU0FybDVlWkd3Z01ER1g0NG5LRndPQ3VabjU5dlppVytWR2hCVUc2ZXQ5QTV0OGg4UHk2cHdNeHl6Ym1ZUE0rY2N5WkpKcGtrRzVKVUhEMGpPVlhNUW1aV0lLbmdVSWs3bk9nMHlabHpNczl6Y3M2RnpEcmtYSU44ZjVkNTNuN25YRXRJYWxCZjM4N1NJS2hOZlAzcmJRblA2dy8xOS9mMytYNS9aeXpXcTFDb2orUW1BQUFBQUFDekcwbE1BQUFBSVAxTU5UVytKRS96NTN2cTdJd1UrbjY1OWZmUENmdCt1WVhEVlhKdW1ad3I4enl2MEtTNHpFSnlMbXhTUkZMRXpEeVRmT2VjNzh6TUpIdk55c2t4cktLY0xxOG1WVk5Xc0ZmL2ExSytwR3c1TjE5U3dqd3ZhYzRsRkFyMVMrcnpuV3VJU1BVS2hYWkZuS3ZQU2lSZVNqajNVdE90dCs3Ui92MEpTY0dyLzJwcWdxbCtiZ0FBQUFBQVlIS1F4QVFBQUFEUzZlYWJvM21lVjVvUkJBdWNjMHU5cnE1RjVubHo1Rnl4ZkQ5dVpsbHlMcytaNVptVUtTa3FLV1NEVjFZTzZtNHNXNzdPSmliNU12TjE4SGtmS2p6NEhKM2taRFpYemkweHMyNW4xdVU1MXg2UjJ1YzYxeDRVRk5US3JENUlKdmNFb2RDT3BwcWFuYXFwNlUzVFV3RUFBQUFBQU9OQUVoT3pRbFpXVnVuaXhZdHZ6TS9QWDJkbXJxbXA2Y0VkTzNaOG9ydTd1eUhkc1dGaVlyRll4ZHExYSt1SGxqLzQ0SU5UZWdkMjNicDFibWpaaGcwYjV2WDA5T3lheW5FQkFNZTVtaHBQVXVhY3JLeGlGd3FWV2loVTdKbVZLZ2pteTZ6Q00xc29zMHFUQ2lYRnpQUDh3MDJQcmRUazVEaTBvalBUekRJUFBmNWJndE81aEcrMlhjN3Q5WHgvbjZSZFpZV0Y5ZTZXVy9iSXVVWWxFazM3QmdaMnFxZW5teFdhQUFBQUFBRE1QTWRWRXBPa3hleFZWVlgxNDZLaW9uV0hINWVWbFYwZWlVVHluM25tbVhQVEdSY0FBTUNJN3J6VFYxMWRSclpaTE12MzQ0Rlpqanl2MURNN3dabWQ3RGwzZ3B4YjZIbGV2cE1PSnl6SlYwNkdnNnMzbDhwc3FVbE96c21rd0Vrdk9jL2JyRkRveGRKdytIR1hrVkhmZjlOTkhRUGQzVDFkaFlYZCt2M3YrM1RYWGNsMGh3OEFBQUFBd1BIdXVFcGlZdmJLeThzN1kyaFpibTd1bWVtSUJRQUFZRVExTlo2YW04T0tSa041dTNjWGh5S1JoU0ZwaGU5NVozalNRa21GbnBUbm5JdnA0SG1XWVNmNVJ2SnlVZzE1UFUxbWNnZlhhUzZVTk5jODcydzVkN1U4YjRmbjNJc1ptWm5iTXJxNk5nVm5uUEZTeTJtbnRTZ2FUYWlsSmFtYW1xU2tJNzRNQ1FBQUFBQUFwaFpKVE13S3JhMnRqeFlYRjE4NHVLeXRyZTNSZE1VREFBQXdyRzk4STVZamxXY1dGcTcyekU2UVZDVnBuam1YNzZRU2srS1NJczRzUk5KeStoMTZ6YU4yNkh4TlorYmtYSUZudHRpRlFtc2pvVkN6cEQzbFFiQTlrTFlxUC8vRm5odHVlTG50azU5c1MyL2tBQUFBQUFBY2YwaGlZbGJZdEduVEIxYXVYSGxqWVdIaGVZZk94THgzOCtiTm4weDNYQUFBNERoWFUrTXBOemVueFBmbm0zTUxmS25TZWQ1Q21TMHphWkZKWlU3S01UTWpZem56Mk1FVm1uRkpjWk1xbk9TYzFDMnpCcE4yeUd4SHB0bGZNMjY1NVpYQWJGZGpFTHlrbHBaVzFkUWswaDA3QUFBQUFBREhPcEtZbUMyYU5tL2VmR1c2Z3dBQUFNYzlVMDJOTHltaktEYzMyMDhrQ2hVS0xmS2wxMHM2eXp5dnlxVGl3YXNzU1Y3T0huWnd1OW00ek9JbUxYWUh0NUZ0ODZSWHZDRFlPTWU1aDVNNU9iV0piMzV6ZjlEZjM5bnh4QlB0bko4SkFBQUFBTURVSUlrSkFBQUFqTTYwZm4wa1orSENySWh6UmVGSVpLRkpaN2hRNkRUUGJMbWNLNURuUlNXRjB4MG9KcGxaamlldGNHWkxRczVkRlBMOWw2UFM4MEVvdERIMnhqZit2dStzczFyYjJ0djdKZld6UWhNQUFBQUFnTWxERWhNQUFBQVlTVTJOSnlsalRtN3VXVjQ0L0RyZnVaVnlibWxnVm1SU25nNnUzT09NeTJQUW9mZlVsK1NiRkhWbWNUa1hsN1RRek40UU1ydkNENGRmekNnc2ZEcVJURDdlZE50dDIzWHR0UU5wRGhzQUFBQUFnR01DU2N5SnlTNHZMMzlQY1hIeCtkbloyU2RGSXBGU013c2xFb20yN3U3dWJhMnRyWS9VMTlmZjN0Zlg5MUtxRHRhdFcrZUdsbTNZc0dGZVQwOVBXMVZWMVJkS1NrcmVuWkdSVVdsbS9vTVBQcGpxeGxpa3RMVDA4dExTMG5kbVoyZWZHbzFHNTBoU2YzOS9ZMmRuNTdQNzkrLy8xYTVkdS81ZDBvRnh4ckFyR28wdW5qOS8vc2VLaW9yT2o4Vmk4eE9KUkh0blorZHpPM2Z1L0daVFU5TnZCald4a3BLU2QxWlVWSHdnS3l2cnhFZ2tNaWVSU0xTMnRiVTl2blBuem0rMHRyWnVHUEdWSE1WSU1ZNjFYandlcjY2b3FQaG9RVUhCdW95TWpBcm5YTEszdC9lVjV1Ym0rM2J2M24xamQzZjN2bEhDOEV0S1N0NCtaODZjZDJWblo1OFNqVWJuK3I2ZkZRUkJUMjl2YjMxblorZGZXbHBhSHRpOWUvZFBKQVhqalgyc2RXZkQrelZZVmxiV3lmUG16ZnR3UVVIQjMyVmtaSlJMVWs5UHo4N201dVpmMTliV2Z1MG91NTN3M0V2SG1KTTAzd0VBMHlUK3IvOWFISXZGeXNPaDBBTG4zQXJ6dkpNa1ZUbXBYR2FGbnBtWDdoZ3h2UTZkb1prbEtldlFlYWZMSlZXWnRDTGkrMnRLQndhMnVodHVlR0hBOTJ0YnJydnVpTC8xQUFBQUFBREEySkhFUEVwejU4Nzk0TktsUzc4YWlVUUtobDRMaDhPRmVYbDVaK1hsNVoyMVlNR0N6OVRYMTkrNmJkdTJUMHZxRzB2ZlFSREVUai85OUYvbTVPU3NHYTF1VVZIUm01Y3ZYLzZEV0N5MmNPaTFhRFJhSG8xR3k0dUtpczVmdEdqUkY3ZHMyWEoxYzNQelEyTjZncElxS2lxdVdiWnMyWTJlNThVT2wwVWlrVmhoWVdGcFlXSGhXK3ZxNnE2dnJhMzluS1RjazA4KytkK0xpNHN2SE53K0Vvbk1LU2twZVVkSlNja2xMNzc0NHNmcjYrdS9OZGF4SjF0bFplVW5saTVkK2hYUDh5S0R5K1B4K0lueGVQekU4dkx5ajIzZHV2V3Fob2FHWHczWFBqYzM5OVFWSzFiOE9CNlByeGg2emZmOWVGWlcxZ2xaV1ZrbmxKYVd2bWYzN3QwL2w5UTFSVThscFJuNGZ2bkxsaTM3MnJ4NTg2NnpJVGQ1NC9INGluZzh2cUswdFBTcTU1NTc3ajNqNlhRcTUxNDZ4aHpQZkFjQVRJT2Fta2k4b0NBM05qQlFFWXBFcWsxYUpiTVRQZWswU2RrbWhXVjh6d1FIbWVUWndhUjJ1WFB1VE4rNWV1ZjdUNXB6VDVUY2NNT21JQWoyRC9UMzcyL3Y2K3RrcTFrQUFBQUFBTWFISk9aUnFLcXErdnI4K2ZNL05aYTZadVpYVmxaZWw1MmRmZUtmLy96bjh5WDFqTlpteVpJbG54OUxRcU9zck95cTZ1cnEyODNNSDYxdU5CcWR1M3IxNnZ1ZmZmYlppL2Z2MzMvZmFQWG56Sm56M3FWTGwxNC9VcDM1OCtkL3RyVzE5YkY1OCtaZFYxaFllTzRJVlczWnNtVTN0cmEyUHR6VjFmWENhR05QdHZMeThnOHZYTGp3aXlQVkNZVkMyYXRXcmJxN3I2L3ZMVzF0Ylk4TnZwYWRuYjM4bEZOT2VUZ1VDbVZQYmFSSGJ5YStYNnRXcmZwSmFXbnBGU1BWaVVhajVkWFYxWGVNdGMrcG5udnBHSE9zOHgwQU1LVk0xMXdUeWwrMEtETWFpVlE0NlhRL0hINjN6S3BNeXBkekVabEZKTEh5RXFtWmhVMnFsRlRxbTUzbmUxNkxQTytCc09jOUZQWDlaeHRyYWhxMFlrV1BMcnNzbWU1UUFRQUFBQUNZRGJnUk0wN2w1ZVVmVFpYUWNNNGxneUFZZHZWVmZuNysyZFhWMWJlTVpZeXlzcktyRHY4Y0JFR2ZjKzZJYjIzbjVlVzlxYnE2K29mREpUQ0RJT2h4emgxeGM4VE1RdFhWMVQrUmRNUnFzcUdXTGwzNjVVTS91dUhHUCt6RUUwLzgrYUNFbUV2MS9NMHNYRkZSOGZlampUc1ZCaWN3UjNxUHpDeTBjdVhLSDJwSWNuL1Jva1ZmU3BYQURJS2dkNlRYWjdyTXRQZHIzcng1SDB1VndIVE9CWVBIemN6TVhEQ1dQcWRqN3FWanpMSE1kd0RBRkRyNzdGRHVsNytjbDc5OCtmS01lUHhqWGlSeXZXLzJUK1o1cDV0VWJsS3VtY1hzNEptSUxNRkVTb2MrSDJFenl6S3pBaWN0Y0VId1RpOFUrbDkrWnViL0tzM1BmMWZlenAwVldyOCttdTVZQVFBQUFBQ1lEVmlKT1Q3NVZWVlZSNngyTzNEZ1FPMExMN3l3dnFXbDVTRkp5WGc4ZnNLU0pVdXVMeTR1dm5od3ZibHo1MzVvMTY1ZDMyNXZiOTg0MGlCbTVuZDFkVDIvWmN1V2ozUjBkRHdsS1ZSWVdIajJvQ3JoNnVycTc1dlphOTYvZmZ2Mi9iL2EydG92SGpxVEwxSlVWTFJ1eFlvVjM0dEdvMld2Tmd5SEN4Y3RXdlR4N2R1My84c296OVhxNnVwdXFLMnRyWkhVVzFSVWRPNnFWYXZ1Q0lWQ2VZTXJIZDY2ZE0rZVBYZHMyYkxsazVMYUNnb0szbmJTU1NmOWRHamR3c0xDZGFPTU9XVjZlbnEyYjl1MmJmMysvZnNma0pTSXgrUFZoOTZqMTJ5cEdvdkZGcGVVbEZ6YzJOajRpOE5sQlFVRmJ4bmEzOTY5ZS8vdlN5Kzk5SVhlM3Q2NlErMHFDd29LemlrdkwvK1FwQ1BPUFp3R00rbjl5bHF5Wk1tWGhoYjI5dmJ1cXEydC9YaERROE85a2daeWMzUFhWRlZWM1pTWGwzZldHUHFjbHJtWGpqSEhNTjhCQUZPaHBpWlNrSjA5SitUN0s4S2gwQ2xPcWxJUW5DS3pCV2FXVGNJU0UrVWQvRnU5VkZLcE9WZnNlVjVGTEJJNU0xcFZ0Y1hkZE5QR3h0N2U1L1daejNTbU8wNEFBQUFBQUdZcWtwampVRmxaZVhVb0ZNb2RYTmJmMzkreWFkT21OM1YzZCs4N1hOYlYxZlhDcGsyYjNuSGFhYWR0eU0zTlBYTncvWXFLaW8rMnQ3ZC9aS1J4QmdZR1dwOTc3cmwxM2QzZERZZUtFczNOemI4L2ZMMjB0UFFkbVptWlN3YTNPWlNVZXYvZzBKcWFtdTdadW5YcnRhdFhyLzcxNExyRnhjWHZHQzJKMmRiVzlzZmEydHBYVjZBMU5UWDlldnYyN1YrcXFxcjY2dEM2aHhLTHVITGpBQUFnQUVsRVFWUXdINVFVU0ZKTFM4djlMNy84Y3MyeVpjdHVIRnd2Rm9zdGtSU1dORERTMkpOdFlHQ2dhZVBHalcvczZlblpQU2ptTFpzMmJicms5Tk5QLzFOT1RzNHBnK3VYbEpSY01qaUo2ZnQrNXRBKzYrcnEvdmZoQktZazlmVDA3Tnk5ZS9lUGR1L2UvYU9wZVJZam0wbnZWMFZGeFJWREU2SkJFUFQ4NlU5L09xZXZyKyt2aDh2YTI5di8vUFRUVC8vZG1XZWUrYWQ0UEw1eXBENm5hKzZsWTh6UjVqc0FZSkxWMUVTS016TUxRcG1aVlpaTXJwTHZueW5uMWtvcTl6eVB2NDB4SlR5ek9aTG1lR1p2TkdtYitmNmpwZEhvUTRrYmJuaTVMNW5jMmRuVjFjYVptUUFBQUJPWGxaVlZ1bmp4NGh2ejgvUFhtWmxyYW1wNmNNZU9IWjhZZE44RnMxUXNGcXRZdTNadC9kRHlCeDk4Y0VxL2dMcHUzYm9qRnF4czJMQmhYazlQejY2cEhIY21ZNTVoT3JHZDdEZ1VGUldkTjdSczE2NWR0dzVPYUF3UzdOeTU4NGFoaFhsNWVYODMyamk3ZHUzNnprZ1R2cmk0K0YxRHk3WnYzLzQvaDZ2YjFOVDBoNkZsMmRuWnF6UktBbnZuenAzZkhscTJiOSsrL3h5dWJsMWQzUTA2bEJBN3JLR2g0YmRENjVtWkp5bG5wSEduUWwxZDNRMkRFNWlESk92cjYyOGRXamowZk1JREJ3NjhQTFRPNHNXTHY2SXhiTXM3WFdiUys1V2ZuMy9FQ3M3ZHUzZC9mM0FDYzVDZTdkdTMvK3RvZlU3WDNFdkhtS1BOZHdEQXBERFYxRVJ5di96bC9KSzh2T1YrTEhhZTc5em56Zk0rYmRJbE1pc2Z5eG5qd0dUd3BNV1MzdXY1L3RmQ29kQVhNc1BodHhibDVTM092Lzc2WEYxNktaOURBQUJtZ0hYcjFybWgvMkt4V0VXNjQ4TG9xcXFxZmp4bnpweDNSeUtSZ25BNFhGaFdWbmI1c21YTDdraDNYTUN4aEhtRzZjUzN6Y2NoSG8rdkdsclczTno4VUtyNjdlM3RUd3d0TzNUK1g0YWszbFR0V2x0YlIxeUZsWnVidTJabzJkcTFhK3VHcXpzY00vT3pzcklLUjBxY2RIWjJ2amkwcksrdmI3aEVvTHE3dTU4ZHB1NFIzNHFScEZnc2x0SFQwelBXVUNkRlMwdkxBNm11dGJlM1B6TzBMQktKbEE1K3ZHZlBuanNHblRrcFNTb3VMbjc3T2VlY3M3T3hzZkdYRFEwTlA5Mi9mLy92SkIxeER1bDBtVW52VjI1dTdxbER5eG9iRys5TlZiK3RyZTNwMGZxY3JybVhqakZIbSs4QWdFbXdmbjFrVGs1T1ZTZ1VlcnN6VzJ2U29zQzVPZVo1TVR1NDZ3QXdMVjQ5TjFNS095bkRNM3V6NS92VkllZTJKR094UDJTY2Z2cHZlOS93aG4yNjdycGh6OTBHQUFEQXlQTHk4czRZV2paMDV5d0FFelBSZVJhUHg2dTd1cnEyVEc1VU9GYVJ4QnlIU0NSU1BMUnNwR1hqUFQwOXd5WUpzN0t5OGxLczVwSWtkWFYxN1J3cGptZzBXajdTOWJFSWdtREVHM2JPdWYzREZBK2J6ZXJ2NzI4Y3JqaEYxOU4rdmxTSytDUkp5V1N5YldoWktCVEtIdno0bFZkZStWcHVidTdyU2twSzNqbTQzUGY5ckxLeXNpdkx5c3F1N092cjIxMVhWM2RqWFYzZHpVcjkzS2ZNVEhxL3d1SHdFZk9rdTd0N2U2cjZudWVObWxTY3JybVhqakZIbSs4QWdLTlhldlBOeFlGelN6M1BPOWwzN25TWnJaYlpmRW5abmhsblhpS3REcDJabWUra1BKa1ZtZWRWRkVTanB5YUQ0RW03K2VZTis2NjdibXU2WXdRQUFKaHRXbHRiSHkwdUxyNXdjRmxiVzl1ajZZb0hPQllkeFR6TExpa3BlVXRSVWRGNWhZV0Y1MlZrWk15YjZtMkFjZXdnaVRrK1IyeS9hMlpIN0lrOXlMRGJRWFYzZDQ5NDNzMW9TUjB6WThYQStBU3BMb1JDb1NQT3Uwd2tFcDFEaTU1OTl0bDN6Wmt6NS9KRml4WjlZYmp6RzZQUmFIbFZWZFZYeThyS0xudnl5U2ZYU1dxZmVOaXprKy83V1VQTHpDeGxZdGM1TjViZlE5TXk5OUl4NWxpU3VBQ0FjVEhkZm51MHFLV2wwa21uaHN4ZUwra3NlZDRLazZMOFh4Sm1ta09yTXd0OXMwSkpwNW52cndpY3E1eHo4ODJQT0dsSDQ0NGRlM1RERGRPN2xRa0FBTUFzdFduVHBnK3NYTG55eHNMQ3d2TU9uZFYzNytiTm16K1o3cmlBWThsNDVsbFdWbGJwbVdlZXVaT2NCbzRXU2N4eEdCZ1lhQm02T2lzek03TzB0N2QzMkZWbUdSa1paVVBMZ2lEb2w5UXlrVGlTeVdSSEtCVEtHMXoyMkdPUExldnI2NnVkU0wvSHFpQUlZcW11WldSa0xCbGExdC9mM3pSYzNZYUdocDgxTkRUOExDY241L1RTMHRMTFNrdExyNGhHbzY5NWo3T3pzMSszWXNXS2Y5dTZkZXUxSThXVUluRVhIYW5OYkpGSUpEckM0WEQrNExKSUpGTFMyOXY3eW5EMVk3SFlxQ3VMMHpIM1pzcDhCd0NNbWFtbUpwb1ZEdWZHT3pzWGVwSEl4WjUwdHN5cVRNcHgvTjJMV2NLY1crMlpWWnZaT3dPei95aGN1UEMrZ1c5ODQ2V09IVHU2ZGNzdGJETUxBQUF3c3FiTm16ZGZtZTRnZ0dQY21PZFpFQVFoRXBpWWlDTldHaUcxN3U3dUY0YVc1ZVRrckUxVlB6OC8vL1ZEeTdxNnVwN1hDQ3NEeCtMQWdRTkhKQ3Z6OHZKT21VaWZ4N0s4dkx3anpoQTlyS2lvNlB5aFpSMGRIUnRINnEram8rT3AydHJhZjN6c3NjY1c3dHk1ODhhaDEwdExTNi9Vb0J1bHlXU3llMmlkek16TXVVUExzckt5cWtZYWQ3WVk3aXpPL1B6OE42YXFYMVJVZE41b2ZhWmo3czJVK1E0QUdLT2FtbGhSVHM3S25PenNENFhNYnZLazkwczZVVktlazBLV2hpM3RnYU5pRmpFcGJzNHQ5b1BnMnFqbi9aOTROSHBOMGFKRjFlSnpEQUFBQUFBNGpwREVISWZtNXVZSGhwYk5temZ2NDVLeWg2a2VxcXlzUEdJSmRYTno4MjhuR2tkTFM4c2pROHNXTFZyMGVVbEhiT001aEJlTHhlWk5kUHpaWnVIQ2hmOGtLVEswUERzN2UzbDVlZm43aDVhM3RiVTlOUGh4TkJvOVlyWG1JWDNidG0zNzU2R0Z2dTluWm1WbEZSNStQREF3Y01US3pvS0NnZ3VHbGxWVVZId3d4VGl6U2tkSHgxTkR5eW9ySzYrVGxEdTBQQ01qWTJGRlJjWDYwZnBNeDl5YktmTWRBRENLcjN3bGU4NHR0NndxS3lpNEpod08vNE41M3J0bHRrclNIRFBMTXNrbmdZblp5TXdpWmxabXpyMU95ZVFWNFZEb0g4cHV1dW5Lb3E5L3ZVbzFOUm5wamc4QUFBQUFnS25HdGxyajBORFFjUHVpUll2K1A4L3pYdDMyTXlNalk5N3BwNS8raDlyYTJrKzB0clkrSVNtSXgrTW5WRlZWZlRVbkorYzFxeU9ESU9qWnZYdjM5eVlheDk2OWUzKzBZTUdDZjlLZ0czTHhlSHpWbVdlZStkU09IVHYrWmQrK2ZROUphajRjWW01dTdzckN3c0oxcGFXbDcydHNiUHpaU3krOVZEUFJHR2FUN096czFXdldyTG4zeFJkZi9FUlhWOWRtU2VHU2twSUxseTlmZnN2ZzkxS1NFb2xFKzY1ZHUzNDJ1T3dOYjNqRGl3ME5EVDl2YUdqNGFXTmo0MzlKMmk4ZDNNOTczcng1bng4Nm5uTXUyZDNkL2VxWm1GMWRYYzlsWkdUTUgxeG4vdno1bit6bzZIaW1zYkh4bDVMQ2xaV1ZINTAzYjk1MWsvaTAwMmJ2M3IxM3o1MDc5ME9EeXc3Tms0ZTJidDI2dnJPejgwbEpYbkZ4OFZ1WEwxLys3VkFvbEROYW4rbVllek5sdmdNQVVyajBVajkvN2RyeWtPK3Y5Snc3eXp6dkFnWEJZcy9zNEpkTmpMd2xqZzFtbG1kbWVVNmFMN1A1a1ZCb2FXbGg0UlA5TjkvOGZNdDExKzFLZDN3QUFHQk1zc3ZMeTk5VFhGeDhmbloyOWttUlNLVFV6RUtKUktLdHU3dDdXMnRyNnlQMTlmVzM5L1gxdlpTcWczWHIxcm1oWlJzMmJKalgwOVBUVmxWVjlZV1NrcEozWjJSa1ZKcVovK0NERDZiNll6aFNXbHA2ZVdscDZUdXpzN05QalVhamN5U3B2Nysvc2JPejg5bjkrL2YvYXRldVhmOHU2Y0E0WTlnVmpVWVh6NTgvLzJORlJVWG54Mkt4K1lsRW9yMnpzL081blR0M2ZyT3BxZWszZzVwWVNVbkpPeXNxS2o2UWxaVjFZaVFTbVpOSUpGcmIydG9lMzdsejV6ZGFXMXMzalBoS2ptS2tHTWRhTHg2UFYxZFVWSHkwb0tCZ1hVWkdSb1Z6THRuYjIvdEtjM1B6ZmJ0Mzc3Nnh1N3Q3M3loaCtDVWxKVytmTTJmT3U3S3pzMCtKUnFOemZkL1BDb0tncDdlM3Q3NnpzL012TFMwdEQremV2ZnNuR3JTRDExaGpIMnZkMmZCK0RaYVZsWFh5dkhuelBseFFVUEIzR1JrWjVaTFUwOU96czdtNStkZTF0YlZmTzhwdUp6ejMwakhtSk0zM3NaaXl6K3B3ZFVaNmpoTjhIamlHSGZkSnpEUE9PR09McEJFbjFNTVBQNXduU1FjT0hOanp5aXV2ZkduUm9rWC9Ndmg2VGs3T21qVnIxbXh3emlXY2M4bWhpYkhEWG43NTVacWVucDRqdHRvY3I2NnVyaGQyN2RwMVcwVkZ4VWNIbDhmajhlcFZxMWI5eDZwVnF4UUVRYThrNTNsZXl2TWdqeWY1K2Zsdk9mUE1NNThQZ3FEMzBMZmFoMTJGL1BMTEw5ZEk2aHBjWm1iK29UTXdMNU9rSUFqNm5ITkozL2N6aCt1anVibjVENUo2RHo5dWJHeThwNmlvNktMQmRUelBpNTEwMGtsM0IwSFFiMmErbWZrVGZJb3pSa3RMeSs4Nk96dWZ6YzdPUG1sd2VVNU96cWxubkhIRzQ4NjVBVWxtWm1QKy9aT091VGRUNWpzQVlJaWFHazlTWmxFc1ZoNlIzbXJPdmMxSmE4eTVmSG5lY2YrM0xZNXAyV1oycHN6VytHWlBScHo3ZWVrTk45eTNiL2Z1L2ZyYTF3NW9sUCtuQVFBQTZURjM3dHdQTGwyNjlLdVJTS1JnNkxWd09GeVlsNWQzVmw1ZTNsa0xGaXo0VEgxOS9hM2J0bTM3dEtReG5ZTWRCRUhzOU5OUC8yVk9UazdLbzVRT0t5b3FldlB5NWN0L0VJdkZGZzY5Rm8xR3k2UFJhSGxSVWRINWl4WXQrdUtXTFZ1dWJtNXVmbWk0Zm9aVFVWRnh6YkpseTI0Y2ZCOHlFb25FQ2dzTFN3c0xDOTlhVjFkM2ZXMXQ3ZWNrNVo1ODhzbi9YbHhjZk9IZzlwRklaRTVKU2NrN1NrcEtMbm54eFJjL1hsOWYvNjJ4amozWktpc3JQN0YwNmRLdmVKNzNtbDNkNHZINGlmRjQvTVR5OHZLUGJkMjY5YXFHaG9aZkRkYytOemYzMUJVclZ2dzRIbyt2R0hyTjkvMTRWbGJXQ1ZsWldTZVVscGErWi9mdTNUL1hrUHVRMDJFR3ZsLytzbVhMdmpadjNyenJodDZ6amNmaksrTHgrSXJTMHRLcm5udnV1ZmVNcDlPcG5IdnBHSE04ODMwc1pzTm5GWkRZVGxhaFVDZ25GQXJsanZSdmNQMlhYMzc1UzN2Mzd2M1pjSDJaV1NoVlFtUFBuajAvZU9XVlY3NDZXWEcvOE1JTG4ycHRiWDAwMVhYUDh6SklZQjQwK0F4UnovTXlVaVV3OSsvZi82dWRPM2ZlTkZwL251ZEZVeVV3azhsa1YyMXQ3VDhPTHR1OWUvZi82K3ZyMjVPaXI4amhCR1pkWGQwM1JodDdsbkRQUC8vOCs1TEo1TERmMmpPejhPQUVabU5qNHkvRzBtazY1dDVNbWU4QWdML0pqa1R5NXhRVW5CSEp5dm9YODd6MU1udWptUlhKTEd6OGJZdGptRW1lRG40Wkwwdk9uZUdiZlRJVUN0MHdaOEdDTTNUenpjTnRkdzhBQU5Lc3FxcnE2OVhWMVQ4WUxxRXhsSm41bFpXVjE2MVpzK1orU1dPNnA3ZGt5WkxQanlXaFVWWldkdFhKSjUvODRIQUp6S0dpMGVqYzFhdFgzMTljWEh6ZVdHS1lNMmZPZTA4NDRZVGJScm9QT1gvKy9NOFdGeGVmZDhvcHAveHNhRUpzQ0Z1MmJObU44WGo4aExHTVBkbkt5OHMvdkd6WnNodUdKakFIQzRWQzJhdFdyYm83THkvdmpVT3ZaV2RuTHovbGxGTWVIaTRwTkZQTXhQZHIxYXBWUDZtc3JQeEVxbnUyMHNGRWUzVjE5UjFqN1hPcTUxNDZ4aHpyZkIrTDJmQlpCUTdqUnMvNEJaczNiMzd2U3krOTlNK0hWanVPS0psTWR2LzFyMy85MUpZdFd6Nml5ZjEyZE0rZi8vem50KzNjdWZNbTUxeGlMQTJTeWVTQnpzN09GeVl4aGxsaDgrYk5WeHphUmpZVnQyZlBudTl2MnJUcFVrM2dQZXJzN0h6MnlTZWZmR04zZC9melF5ODkvL3p6bHllVHllNVViZmZ0Mi9mVDJ0cmFUeC90MkROTmQzZjNzNXMyYlZyWDM5L2ZNRks5UFh2Mi9HRGJ0bTJmR21PMzZaaDdNMlcrQXdEV3I0K1czbnp6YWRuWjJSL3lwWCtTYzIrU05OK2tiTTY5eFBIbTBIbXZDNXowQmo4SVBsMW10cjdrcHB2T0V2TUFBSUFabzd5OC9LUHo1ODhmOXA2SGN5NFpCTUd3cTYveTgvUFBycTZ1dm1Vc1k1U1ZsVjExK09kRE80Y2RjWTh3THkvdlRkWFYxVDhjYmhld0lBaDZuSFBKb2VWbUZxcXVydjZKcEZHVE1VdVhMdjN5b1IvZFNQY29Uenp4eEo4WEZoYWVlN2h1cXVkdlp1R0tpb3EvSDIzY3FiQnc0Y0l2SHY1NXBQZkl6RUlyVjY3OG9ZYnNjcmhvMGFJdmhVS2hZYjljRmdSQjcxanY0VTZsbWZaK3paczM3Mk9scGFWWERIZk5PUmNNSGpjek0zUEJXUHFjanJtWGpqSEhNdC9IYWpvK3E0bEVvdjNRdjQ1UnJyY25Fb24yNGVvQUV0dkpIcTFneDQ0ZFgycG9hUGhoU1VuSit3b0xDOThhajhkWGhNUGhJa211djc5L2YxZFgxNWJtNXViNzYrcnE3cERVTkVWeDlHM2J0dTBUZFhWMU44MmRPL2ZxZ29LQ04yZGxaUzBQaDhPRmtsd2lrZWpxNit2YjNkM2R2YVdscGVXaFhidDIvVUovT3l2enVOSGYzOS80eEJOUHJKay9mLzc2MHRMU0t6SXpNNWVZV2FpdnIyOVBXMXZiSS9YMTlkL3Y2T2g0S2xYN3h4OS8vS1N5c3JKMzV1WGxyWTNGWXNzaWtVaXhtZm5KWkxLcnA2ZW5ycU9qWTJOalkrTXZtcHFhN2xXS3hGVnJhK3NmSDMvODhWV0xGaTM2YkVGQndicG9ORHJYT1RmUTBkR3hzYjYrL3RzTkRRMy9NV1V2UUpxMHRMUTgvdWlqajFZdFdMRGdZeVVsSlcrUHhXSlZvVkFvM3QvZjM5RGUzdjc0N3QyN3Y5L2MzUHo3V0N4V01ZNXUwekgzWnNwOEI0RGpVMDFOcERBbnB6amsrMnM4NlJ3N3VQTHk1SFNIQmFUZHdkWEhoV2IyMXNDNXlwQlpXZW5OTitkMzlQVDg1VUJQVDZOcWF0Sitrd3dBZ09OWWZsVlYxZlZEQ3c4Y09GRDd3Z3N2ckc5cGFYbElVakllajUrd1pNbVM2NHVMaXk4ZVhHL3UzTGtmMnJWcjE3ZmIyOXMzampTSW1mbGRYVjNQYjlteTVTT0g3bTJGQ2dzTHp4NVVKVnhkWGYzOW9VZjY3TnUzNy8vVjF0Wis4ZENaZkpHaW9xSjFLMWFzK0Y0MEdpMTd0V0U0WExobzBhS1BiOSsrL1RYSDdBd1hSbDFkM1EyMXRiVTFrbnFMaW9yT1hiVnExUjJoVUNodmNLWERLLy8yN05seng1WXRXejRwcWEyZ29PQnRKNTEwMGsrSDFpMHNMRnczeXBoVHBxZW5aL3UyYmR2Vzc5Ky8vd0ZKaVhnOFhuM29QWHJOaXNSWUxMYTRwS1RrNHNFN2pCVVVGTHhsYUg5NzkrNzl2eSs5OU5JWGVudDc2dzYxcXl3b0tEaW52THo4UTByUEYrQm4wdnVWdFdUSmtpOE5MZXp0N2QxVlcxdjc4WWFHaG5zbERlVG01cTZwcXFxNktTOHY3Nnd4OURrdGN5OGRZNDVodm8vWmRIeFdEeC9SRjR2Rkt0YXVYVnVmNmpvd0dyNnBpMlBLZUE3QUJqQUxYWFBxWnlWOWVWREo5ZnJ1eHMrbEt4d0FVOHFLdnZLVmVKQ1ZWWmtoblM3cFEzSnV1VWs1NHpsWEdUZ2VPQ2twcWNNRndYWjUzbmY2QmdiK3k0dEU2dmYvL2Q5emJnMEFZR2I1anM2WDZaNVhINXZ1MVRXNklJMFJEV3VpOTVjcUt5di9ZZG15WlRjT0x1dnY3Mi81ODUvL1hOM2QzYjF2U0hYdnROTk8yNUNibTN2bTRNSTllL1o4LzlCT1R5bGpHaGdZYUgzNjZhZFA2Tzd1SG5ZbnJOTFMwc3RXclZyMW1pL09IMHBLdlg5bzNhS2lvb3RXcjE3OTY4RmxIUjBkbTU1NjZxblZJOFhRMXRiMng2ZWZmdm8xVzZ2T256Ly9mMVJWVlIxeHpFNVhWOWZ6VHp6eHhNbVNnc05sL3o5Nzl4NGZWMW5uRC96elBlZk0vWnJNSlRPNU4ybVRObWtvdlVBcHRGQ3dCWW9nQXJZTGNoRndMZXFpQy9oVEFkM2RXWGRSWEZ5S3JJZ29pTWl1SWlqcUtxeGFibUl0UlVGYmVna045REs1TlVsem5jeGtNcE9aOC96K2FGS25Kek5wTHROTTBuemZyeGU4T3M5NXpqbmZlYzV6a3N4OHovTTg2ZHBLQ0tHKzlOSkxSZ0JENmQ3WFdNWjc3VEswWitlYmI3NTVaalFhYmRGc2tsZXVYUGtudTkyK0xMWHd5SkVqVCsvWnMrZW1rZGZyMXEyTEU1RXV0YzZPSFRzVzl2ZjM3ODltN09PdE85T3ZWM0Z4OGQ4dldyVG9lNmxscXFwR3QyM2J0aVFXaTcybnFXNWF0V3JWbjZ4VzYyTHRjYlp1M1hvOHh6RmQ5MTVxVzgrVSszMGlwck92WmtwaXBsNDN4c2JDMDhreXhoaGpqTEdaaGhBSTJQUkc0MFZHSWU0azRCNElzWVFBSnljd0dSdU5BQmxDT0lob01Rbng3M3BGdVZjYUdscUxRQ0RqZWs2TU1jWVlPM1hjYnZlbzlTU2JtNXNmU1pQUUFBQzFzYkZ4aTdiUTZYU3VPOWw1bXB1YnZ6TldRc1BqOFZ5akxUdDQ4T0EvcDZ2YjJkbjVpcmJNWnJQVjRTUXorVFUyTmo2cUxXdHJhL3RGdXJyQllIQUxVaEppQU5EZTN2NXJiYjNodFJIdFk1MzNWQWdHZzF2U0pEQUJJTm5VMVBTSXRsQzdQdUhBd01BQmJaM0t5c3F2WXh6VDhrNlhtWFM5OHZMeVJvM2diR2xwZVR4TkFoTUFvZ2NQSHZ6cXlZNDVYZmRlTHM1NXN2dDlJbVpEWDJWc0JIOEp4QmhqakRIR1pvNEhIelI1Z0NKRlVUNEFva3RCdEJ5QWw0NU5uY2tQNERHV3dmQ1hSd1lBQlJKd0VXVFo0OC9QUHlQNnJXLzlUKy90dHdkekhSOWpqREUybDFpdDFqcHRXVmRYMTh1WjZ2ZjE5YjJoTFJ0ZS84OElZRERUZmowOVBTK05GWWZENFZpaExWdTlldlc0L3k0Z0l0bGlzYmpHU3B6MDkvZS9xeTJMeFdMcEVvR0lSQ0s3MHRRZE5VSUxBRXdta3pFYWpZNDMxS3pvN3U3K1hhWnRmWDE5ZjlHVzZmVjZYK3JyMXRiV3AxTFduQVFBZUR5ZUt5KzY2S0xHam82T243ZTN0Ly80Nk5HanY4V3hXVFJ5WWlaZEw0ZkRzVnhiMXRIUjhXS20rcjI5dlg4KzJUR242OTdMeFRsUGRyOVB4R3pvcTR5TjRDK0NHR09NTWNiWXpQRHd3M2F2TEM5VkZPVmpJTG9PUk9kSlFBa0JCazVnTWpaK0JCUkt3R29pdXQ0c3hDM2ViMzd6WER6ODhMU1BabUNNTWNibUtyMWU3OUdXalRVVmJUUWFUWnNrdEZnc1k2NFpGdzZIRzhmYWJqQVlpc2JhUGg2cXF1ckcyaTZFT0pxbU9HMDJLeDZQZDZRcnpuRG9hWjlxTWtOOEFJQmtNdG1yTFZNVXhaYjYrdkRodzk5SVhTTnpoQ3pMRnIvZmY4T1paNTc1d3Zubm54OHNLeXY3ZndCeU1tUEdUTHBlT3AxdTFIMFNpVVFPWnFvdlNkSkprNHJUZGUvbDRwd251OThuWWpiMFZjWkc4SmRCakRIR0dHTXN0OWF1VmJ3UFBWUlFrRXllclpPa1RSTFJweVZnRlFHdVhJZkcyS3hGWkFaUVRjQWRpaVJ0OWdMbldCOTR3SXRBZ0dmallZd3h4azY5VWQrNUV0R29OZVJTeU9rS0k1RklZc3lUbkNTcG8xM3pqcDJVbW1tRG9paG1iVmtpa2VqWEZ1M2F0ZXVhZDk1NTU3cHdPTHduM1hFTUJrTlJWVlhWQStlY2M4NDJBSTZwaFR1N3liSnMwWllSVWFZa0tZUVE0L2s3ZGxydXZWeWNjenhKM0FuZ3ZzcG1EZjRBeXhoampESEdjaWNRMEx2c2RvOGlTZGVRSkgwSVFpd0hZQWNSVVE2ZXZtYnNkRUVBZ1VpQ0VEYUo2Q3FGYUlGTnIzOWFMMGt2ZEQvN2JDczJiZUtwb1JoampMRlRaR2hvcUZzN09zdHNOdnNHQndmVGpqSXpHbzErYlptcXFuRUEzVk9KSTVsTWhoUkZPV0YwMSt1dnYxNGRpOFVhcG5MYzA1V3FxcVpNMjR4RzQzeHRXVHdlNzB4WHQ3MjkvWm4yOXZabjdIYjdTcC9QdDhubjgxMW5NQmhPdU1ZMm0rMnNtcHFhLzlpM2I5OXRZOFdVSVhGbkdHdWYyU0tSU0lSME9sMWVhcGxlci9jT0RnNGVUbGZmWkRLZGRHUnhMdTY5bVhLL1QwWTIreXBqcHdxUHhHU01NY1lZWTdteGViT3V3T1dxTnVoMHR4SFI5UkJpT1JFNWlVamlCQ1pqVTBjQURhK1ZhU2VnamlScHM5RmcrTWVDdHJhemNoMGJZNHd4ZGpxTFJDTDEyaks3M2I0NlUvMjh2THp6dEdYaGNIZzN4aGdaT0I0REF3T2prcFZPcDNQWlZJNTVPbk02bmFQV0VCM2hkcnN2MDVhRlFxRzN4enBlS0JSNnM2R2g0WE92di83NnZNYkd4b2UwMjMwKzN3MUlHV1NVVENZajJqcG1zN2xRVzJheFdLckdPdTlza1c0dHpyeTh2UE16MVhlNzNSdE9kc3hjM0hzejVYNmZpb24yMVN4Sk95S1ZNUzFPWWpMR0dHT01zZW4zMkdPT2d0cmE4MG1JR3dGY0RhQ09pTWE5N2doamJHSUlzQkZ3QmdueFlRS3VMM2o0NFhYRDYyVHlaMExHR0dNc3k3cTZ1bjZuTFNzcEtia2RnQzFOZGFXMHRQVE9OTWY0OVZUajZPN3VmazFiVmxGUmNTK0FVZE40YWtnbWs2bGtxdWVmYmViTm0vZDVwRm4vejJhekxTd3FLcnBaVzk3YjIvdHk2bXVEd1RCcXRPYXcyUDc5Kzcrc0xaUmwyV3l4V0k0dm9URTBORFJxWkdkK2Z2NEh0V1hGeGNXM1pqalByQklLaGQ3VWxwV1dsbjRXYWFZdU5ScU44NHFMaXo5enNtUG00dDZiS2ZmN1JFeTFyMDZFTE10cHB3aTIyV3dMSm5NOE52ZndCMVoyV3RtNmRTdHAveHRySVdYR0dHT01UYk5BUUNuNjZsZGRub0dCY3lWSnVsa2l1cG1JRm9ISW1PdlFHRHZ0RVVrZ21pZEowa2NVb2srNWdUWHVMVnNLc0hrenI1ZkZHR09NWlZGN2UvdVRxcXJHVXN1TVJtUEp5cFVyWHhrZWhTVUJnTlZxWGJSczJiSmYyTzMyRTBaSHFxb2FiV2xwK2Q1VTR6aHk1TWdQQUp5d05wL1ZhcTFidFdyVm16NmZieE5PWElQZTZIQTRWbFJVVk54ejdybm43aXNxS3ZyNFZNOC8yOWhzdHFVclZxeDQwV3ExTGg0dTBubTkzcXVXTGwzNmtpUkpKMHpobWtnaytwcWJtNTlKTFZ1elpzMjdkWFYxUC9GNnZSOEdjSHg2VVl2RjRsdTRjT0hYdE9jVFFpUWprVWpmeU90d09QeU90azVaV2RtZFhxLzNHaHpyTTRiUzB0Si9MQ2twK2V6VTN1bk1jT1RJa1o5cXk0YnZrNWR0TnRzcUhKdWRSL1o0UEJ2T091dXNWeFZGc1ovc21MbTQ5MmJLL1Q0UlUrMnJFeEVPaDN1RUVLT1dzcWlzckh3QWdCTUEyZTMybFpNNU5wc2JlRTFNeGhoampERTJQVFp1bEYxMmUwRlNscy9UeS9JbkljUVpJSElTUDFqSDJMUVlucWFaQUhoQTlBRTlVQUZGK1ZiQm9rV3Z0Z2NDalFnRUVybU9rVEhHR0p1cHpqbm5uTDNRSkFTMVhuMzFWU2NBREF3TXRCNCtmUGkraW9xS3I2UnV0OXZ0SzFhc1dMRk5DSkVRUWlTMWliRVJCdzRjQ0VTajBWRlRiVTVVT0J5dWIyNXVmcXk0dVBpVHFlVldxN1cycnE3dUozVjFkVkJWZFJDQWtDUXA0M3FRYzBsZVh0NEhWcTFhdFZ0VjFVRWkwZzlQelQvS2dRTUhBZ0RDcVdWRUpBK3ZLN2dKQUZSVmpRa2hrcklzbTlNZG82dXI2eFVBZ3lPdk96bzZYbkM3M1ZlazFwRWt5YlJreVpLZnFxb2FKeUtaaUU2YktUaTd1N3QvMjkvZnY4dG1zeTFKTGJmYjdjdlBPZWVjN1VLSUlSeGJIbUhjT1l4YzNIc3o1WDZmaUtuMjFRa2E2dS92MzZWTjNubzhuc3ZYclZ2WEpZU0lTNUprM0xwMUt5OHB3OUxpTDR3WVk0d3h4dGkwOEs5ZFc2VlhsSTJTb3R3dWhGZ3luTUE4YlQ2RU16WmJFQ0JEQ0J1QWFnRC9LQ25LM3hjNG5jc1JDUERuUThZWVl5d0RSVkhzaXFJNHh2b3Z0ZjZCQXdmdU8zTGt5RFBwamtWRVNxYUVSbXRyNnhPSER4OStJRnR4MTlmWDM5WFQwL1A3VE5zbFNUSnlBdk9ZMURWRUpVa3laa3BnSGoxNjlKZU5qWTNmUE5ueEpFa3laRW9LSlpQSmNFTkR3K2RTeTFwYVduNFVpOFZhTXh4TFA1TEFEQWFERDU3czNMT0UyTDE3OThlU3llUkF1bzFFcEV0TllIWjBkRHcvbm9QbTR0NmJLZmY3WkUyMHIwNVVhMnZyNCtuS2lVaVNKSWxuWldKajRnK3BqREhHR0dQc1ZDSTgrS0RKdTJYTGVhU3ExNUVrYlNRaGxoT1JneE9Zak9VT0VVa1NrVWtpcWlQZ1NrbVcvODZibDNlT0p4Q3c1am8yeGhoajdEU2g3dG16NS9yMzMzLy95OE9qSGNlVVRDWWo3NzMzM2wxNzkrNzlCRTR5NG5PQ29tKzk5ZFlsalkyTjN4UkNqR3ZXaFdReU9kRGYzMStmeFJobWhUMTc5bHdYRG9mM2pGRkZ0TGEyUHI1ejU4Nk5tTUkxNnUvdjM3Vmp4NDd6STVISWJ1Mm0zYnQzWDV0TUppT1o5bTFyYS90eFEwUERGeVo3N3BrbUVvbnMycmx6NS9wNFBONCtWcjNXMXRZbjl1L2ZmOWM0RDV1TGUyK20zTzlaTlVaZm5aQ21wcWJIT2pvNmZwR3R1Tmpjd3RQSk1zWVlZNHl4VTRXd1pZdkRxOU10VWxUMWVnTFdBNmpNZFZDTXNSTVIwU0lJWVZFa3laRE15MkllK3pVQUFDQUFTVVJCVkRQWnZ2V3RuZjIzMzk2VjY3Z1lZNHl4MDRCNjZOQ2grOXJiMjcvdjlYby81bks1THJaYXJUVTZuYzROUU1UajhhUGhjSGh2VjFmWGI0TEI0Rk1BT2s5UkhMSDkrL2ZmRVF3R3YxbFlXSGhUZm43K2hSYUxaYUZPcDNNQkVJbEVJaHlMeFZvaWtjamU3dTd1bDV1Ym01OEhNT2YrRm9qSDR4MXZ2UEhHaXJLeXNzLzRmTDdyekdiemZDSlNZckZZYTI5djcydE5UVTJQaDBLaE56UHR2MzM3OWlWK3YvOXFwOU81Mm1ReVZldjFlZzhSeWNsa01oeU5Sb09oVU9qdGpvNk81enM3TzE5RWhzUlZUMC9QSDdadjMxNVhVVkZ4ZDM1Ky9ucUR3VkFvaEJnS2hVSnZOelUxUGRyZTN2NlRVOVlBT2RMZDNiMzk5Ny8vZlZWNWVmbW52Vjd2bFNhVHFVcFJGR3M4SG0vdjYrdmIzdExTOG5oWFY5ZExKcE9wZUFLSHpjVzlOMVB1OTVQS1JsK2RJSFhYcmwzWEZCWVczbHhZV0hpajFXcGRvaWlLUTFYVndjSEJ3V0IzZC9kTFdUZ0hPMDN4UE1PTU1jWm1qODNMN3dhUXVzRDQvZmp1Mi9ma0toekcyRWtFQXZZQ2wydUZRblFiZ0ZVRStBRG9jaDBXWTJ5MDRaRVpJUUR2SklUNGJudDM5eThSQ0tTZDJvc3h4aGlidE8vZ01oQmVPUDZhOENJMjQ0TTVqSWpOVWV2WHJ4K1ZtTm0yYlZ0Sk5CcHR6a1U4akRIRzB1UHBaTWZKWXJINHpqampqR2N1dU9DQ3JyVnIxM1l1WHJ6NHh4YUxwU0RYY1RIR0dHT016VWlCZ0xuQTZUeGZJYnBaQUJkQ2lBSndBcE94R1d0NHZTRW5BY3RrNE9iQy9QeHJFUWpvY3gwWFk0d3h4aGhqakxHNWk2ZVRIYWVxcXFvZnV0M3U5U092L1g3L3RYcTlQdTh2Zi9uTHBibU1pekhHR0dOc1J0bTRVVVp0cmFNd1AvOFNTTkxsQWxndEFSNFFUd0RDMkV4SFJCSUFPd0hMQVZCaGZqN2lnY0J2T2dPQk5nQnFqc05qakRIR0dHT01NVGJIOEVqTWNYSTZuZWRveXh3T3g2cng3bSsxV211ekd4RTdHVzV6QnN5TWZqQVRZbUNNc1dueDJHTzYvTFZyQ3owT3gwVWd1b1dFdUZRQ1NuTWRGbU5zWW9qSUJhSlZrS1JQSy9uNUZ6dS84WTBTOEdkSHhoaGpqREhHR0dQVGpFZGlqbE5QVDgvdlBSN1A1YWxsdmIyOXZ4OWpGNXZYNi8yQTIrM2U0SEs1TmhpTnhwS3RXN2Z5RUlSVGk5dWNBVE9qSDh5RUdCaGpiSHB0M0NnN0J3YUtkSkswVHBibDI0bW9ISUExeDFFeHhpYlBURUxVU0VSZk5Cc010cUg3N25zMnNuTm5KNTU3THBucndCaGpqREhHR0dPTXpRMmN4QnlublR0MzNySjQ4ZUtIWEM3WEJpSVNuWjJkTCs3WnMrZk9kSFV0Rm90djFhcFZqVVRFNno1TkUyNXpCc3lNZmpBVFltQ01zUndnMDVvMWZqUHdJUUt1RTBSVkVNSXdQRFVsWTJ3V0lrQVNnSUdJNWdraGJyYlpiSG5xcWxWUFJJRTJUbVF5eGhoampESEdHSnNPbk1RY3Y4NDllL2JjTUo2S3Fxb3FuTUNZWHR6bURKZ1ovV0FteE1BWVk5TnE4MmFkYWZIaUFpZlJOU0M2VWdpeG1JaU1CUEFJZE1abXVlRUhFUXdBRmtsRWtsMVJkTWJWcTMvU1UxdDdFSUhBUUs3alk0d3h4aGhqakRGMmV1T240eGxqakRIRzJPUnMzcXdyV0xDZzJBNWNURUpzQXJCQ0lySnlBcE94MHdzUm1TU2lXa1dTUG1hUXBLczhObHMxQWdGanJ1TmlqREhHR0dPTU1YWjY0NUdZakRIR0dHTnM0Z0lCeWVsd0ZNazYzUWNneE8wZ3FpQWhMQ0RPWHpKMk9oS0FBaUY4TXZBcDB1c04rVzczajdzM2IyN0FkNzg3bE92WUdHT01NY1ltYXV2V3JmekJoVEhHWm9HNW1NU1V2Vjd2bFFVRkJkZlliTFpsQm9PaFVKWmxpNnFxMGNIQndhYisvdjYvZG5kMy82NmxwZVZwQU9ySVR1dlhyeGZhQTIzYnRxMGtHbzAyajFVbmxYYjdWSDVaV3ExV3I4UGgyT0IwT3RkWXJkYWxKcE5wbnFJbzltUXlHWTdGWXEyaFVHaEhXMXZiMDUyZG5hK09OeDdnYisvSllEQlVscFdWZmRydGRsOW1NcG5LRW9sRVgzOS8venVOalkzZjZ1enMvRlhLTHVUMWVxOHVMaTYreFdLeG5LSFg2d3NTaVVSUGIyL3Y5c2JHeGdkN2VucTJqZVB0NkgwKzM3VStuKzlxbTgyMjNHQXdGQUJBUEI3djZPL3YzM1gwNk5GZk5qYzMvemVBVVZOV1RXZWJBNUE4SHM4bFhxLzNhcnZkdnRKb05KYkpzbXdWUXNUajhYaEhPQnplMDk3ZS9ueHJhK3NUR2ZhM0ZSVVZmZFRqOFZ4bXM5bVc2UFY2SHhFcGlVU2lOeEtKN08vcDZYbXRxYW5weVZnczl2NTQzdy93dDJ1V2w1ZTNwclMwOUE2bjAzbWVUcWR6RFEwTmRmZjE5YjBSREFiL3M2ZW41dzhuZVcrVHVpODBKbjBkMDVoUVcyZXhIK1NrTDQ3bjU4dEU2bzVScDdlcXF1cExYcS8zNzR4R1l5a1J5ZnhITzJOc2tnaDZmWjVla2k0bElXNFJ3QUk2dG5ZZXovTEIyR21LQUJKRU1vVHdTRVRYR2dHanFiTHlvZWpHalVkNGpVekdHR09NTWNZWVk2ZkNuRXBpT2h5TzVUVTFOVCswV3EwMTJtMnlMRnN0RnNzaWk4V3l5T2Z6ZmJTbHBlVm5BTUk1Q1BOa2JFdVdMSG5DNC9GY1RVU3lkcU9pS0E1RlVSd1dpMldSMysrLzVlalJvNy9ldVhQbmpRQjZ4M3VDNHVMaXpkWFYxUTlKa21RYUtkUHI5U2FYeStWenVWd1hCNFBCK3hzYUd1NEI0RGp6ekRQLzIrUHhYSjY2djE2dkwvQjZ2VmQ1dmQ0UHYvdnV1N2MzTlRWOU85TzUzRzczaFFzWExuekNaRExOMDI0ekdBeEZCb09oeU8xMlgxWlJVZkV2ZS9mdXZhbXJxK3ZsOGI2UGJMTGI3U3RyYTJ1L1o3VmE2N1RiaU1ob05CcExqVVpqcWR2dHZpeGRFck93c1BEV0JRc1dQS0RYNi9PMTIzUTZuY3ZwZEo3cmREclBMUzh2LzJKVFU5TWorL2Z2L3dLQTJIampxNnlzL0VwRlJjV1hrVEo5bjE2djkzbzhuaXM5SHMrSDl1M2I5Nm1XbHBiSDB1MmJqZnNpbTlkeHFtMDlXYk9sTDA2V3FxcW1sU3RYL3R4dXQ2L0lkU3lNc1ZrdUVGQXNaclBiWmpSK1JKS2txNFVRdFVSazRpbGtHVHY5RVNDQlNCSkFxUkRpVW9mUkdEYWNlKzRQZW9FbVRtUXl4aGhqakRIR0dNdTJPZk8wdk0xbVc3aHMyYkpYMHlWcVpoT0R3VkRnOVhvM3BrdGdwdVB4ZUM1ZnVuVHBzeGpudFM0b0tMaCswYUpGajZVbU1MWEt5c3J1OW5nOEc1WXRXL2FNTm9HcFFkWFYxUTlacmRaRjZUYjYvZjRienp6enpLM3Bra1phQm9PaGNPblNwYi94ZUR3Ynh2RTJzcXFnb09DNnM4OCsrdy9wa21yalVWVlY5WisxdGJWUHBFdGdhaEdSWEZwYSt0a1ZLMWI4QmtER2E1Q3FzTER3dG9xS2luOUM1aStQYWVIQ2hROGJESVlGMmczWnVDK3llUjJuMnRhVE5WdjY0bFRNbnovL1hrNWdNc2F5Z053T2g4ZGlNS3duWUJPRU9Fc2lzbkFDazdHNWhRQ2RCRlNTSkcwMHl2SUd4NW8xNWRpNGNWeWZUeGhqakRIR0dHT01zZkdhTTBuTWlvcUsreFJGc2FYYnBxcnFvQkFpTWRWekpCS0p2dUgvUWlmWjNwZElKUHFtZXI1VXFxcEdNNzBIdDl1OTN1ZnpYVDJlNHl4WXNPQnJ3LzhVWTdYSkdXZWM4VE9YeTNYcFNGMVZWZE9PR2lRaVhYRng4VDlveTUxTzV3VzF0YlhmVDVlTUhYNHZvNTdrSmlLbHRyYjJhUURIazRHbnVzMmRUdWY1ZFhWMVB5UWlYYnJ0UW9pa3FxclJUUHNYRlJWOXNxeXM3SzR4OWszYmJubDVlV3RyYTJ2L2F6d3h6cHMzNzU2UlEyWTZuaVJKK3JLeXNrOXB5NmQ2WDJUck9nNGZhOUp0UFpWK01GdjY0bFQ1L2Y0YlIvNnRxbW9zR3ovekdHTnpEdG0rK3RWOHZhS2NwWlBsVDBwRWRVUmt6blZRakxFY0lUSklST1V5OEdtTEVKZTVWcTN5UVFoK29JRXh4aGhqakRIR1dOYk1tZWxrOC9QelA2QXRPM0xreVArOC8vNzdYeG9jSEF3Q2dNbGtLczNQejcrb3FLam80d0RHWE44dW5WZGZmZFU1Zkp6aTFhdFhOMlhhbmczaGNIaFBXMXZiRDd1NnVsNExoVUs3QVF3Q2tKMU81M2sxTlRXUFd5eVdFMGJkK2YzK1c5dmEybjQ2amtOVE1CamMwdERRRUFBdzZIYTdMNjJycTN0S1VaUVRZaDhacWRuYTJ2clUzcjE3N3dUUW01K2ZmOG1TSlV0K3JLM3Jjcm5XYTg2aHE2MnRmWnlJVHVoL2JXMXRQMnBvYVBpWDRUVWg5VzYzZTMxTlRjMzNEQWFELy9pT09wMnJvcUxpOW9NSEQzNEZPT1Z0cnRUVTFJeUtFNEJvYm01K3ZMR3g4WkZJSkxJYmdHcTFXcjEydS8yRDVlWGxYMHlwbDFkVlZYVy85cUFEQXdNTjlmWDFuK251N240WlFOSnF0UzZhUDMvKy9SNlA1ME9wOVFvTEN6L2UzTno4YUY5ZjM5dGpCVWxFY25Oejg2UDE5ZlgzQXVqemVEd2JGaTllL0l3Mk9lbHl1UzdSN2p2Rit5SnIxeEZUYk9zcDlJUFowaGVuaklqa2NEaThlKy9ldlo4SWhVSnZBbEJjTHRmYVhNYkVHSnRsQWdHVHpXWmJJNENiQU5RUmtabm0wQU54akxFVEVVQkNDQ09JRm9Eb0ZvTXNHL0d2Ly9wZk9QYTVoREhHR0dPTU1jWVltN0k1ODhXVExNdWpSZ29FZzhGL0cwblVBRUEwR20xc2FXbjV3Wi8rOUtjMUFDTFRHdUE0NlhTNjBLNWR1NjUrNDQwMzZnNGRPdlJBS0JUNk0vNzJSVUd5dDdmMzlmcjYrbHUwK3ptZHpuUEhjL3plM3Q0L05EUTAzQVVnQkNEZTJkbjV2d2NQSHJ3dlhkM2hoTWl0QUhvQWlPN3U3dDhjT0hBZ29LMW5NcG5tQXpnK3VzN244MTFsTnB2bnA5WnBiVzE5YXZmdTNkY1BKNDB3Zk80WDl1M2JkNXYyZUI2UDU2cnh2SmVwOHZsOEg5WW1nd0ZnMzc1OXQ5VFgxMitPUkNLN0FLZ0FFQTZITzFwYlc1L2N2bjM3R1NQMVNrdExiMUlVeFpHNmJ6d2U3OTY1YytjRjNkM2R2d09RSE42M2Z1Zk9uVmYxOWZXOW9UMVhjWEh4SjA4V1oyZG41OWI2K3ZwUDQ5aTZwK0xvMGFNdkhqcDA2TisxOVN3V1N4V0FFMFliVHVXK3lPWjFuR3BiVDlaczZZdlpNRFEwMVBQT08rK3NIMDVnQWtDaXE2dnJwWndHeFJpYkxRaGYvN3JONS9GY0JtQ1RCSnhEZ0prMHYxTVlZM01QRVVsRVpBQ3dBS3I2b1NLWDYyYkh0NytkbCt1NEdHT01NY1lZWTR5ZEh1Wk1Fbk5nWU9DQXRxeXlzdkxyMEV4cE9kT0Z3K0dPam82T24yZllUR2F6dVZBSU1XbzZ6dUZrbXZWa3gyOXNiSHhVVzliVzF2YUxkSFdEd2VBV0RDZVdSclMzdC85NlZGQkVFZ0Q3eUd1UHgzT050czdCZ3dmL09kMDVPanM3WDlHVzJXeTJPa3pES09KMENhcU9qbzduVzFwYW5ocGp0L2pJUDl4dTk2ZzFFNXVibXgrSlJDSnRhZlpUR3hzYnQyZ0xuVTdudXBQRjJkTFM4bTF0V1dkbjU2KzBaY09qRGUycFpWTzVMN0o1SGFmYTFwTTFXL3BpTmpRM04zOG5Fb20wNXpvT3h0anM0Lzc2MTYwK3ZYNjVwS3BYRWRINVJPVG5CQ1pqTEpWRVpKVWtxVTRBMTFtU3lRdXNEenpnelhWTWpESEdHR09NTWNabXYxbng1WHMydExhMlBwV3kzaU1Bd09QeFhIblJSUmMxZG5SMC9MeTl2ZjNIUjQ4ZS9TMkdSOGZOQW82Q2dvSU5Eb2ZqYkt2VldtTXltZVlaamNZeVNaSU1tWFl3bTgzMmdZR0I4RmdIN2UvdmYxZGJGb3ZGV3RMVkhSNGRwNjA3YWhwTkFEQ1pUTVpvOU5oeWhnNkhZNFYyKytyVnE0T2pkc3FBaUdTTHhlSTYxUWtadTkwK0tzNjJ0cllmam5kL3E5VmFweTNyNnVwNk9WUDlkQ014eldaek9RQWp4cGlXcTYrdmI0KzJMQndPSDA1WDEyUXltYVBSYU0vSTY2bmNGOW04amxOdDY4bWFMWDB4RzNwNmVualVKV05zNGdJQkkxbXRsWklRbXdDY0J5SDhJRjd5ampFMm1nQnNSSFNHRU9MalZvTmhLSHpubmE5Z3k1YU1hOGN6eGhoamJQYXpXcTIxNFhCNGI2N2pZTGsxRS9yQlRJaUJNWFpxekprazV1SERoNy9oY0RqTzhucTlWNmVXeTdKczhmdjlOL2o5L2h0aXNWaExNQmg4S0JnTVBvd3NqUEk2Ull3TEZpejRTbWxwNmUwajYxS09seERpcENOdmhSQkgweFNuL2ZJaEhvOTNwQ3ZPY09qajMzZ2FESWFpazhWeE1xcXFqaHB0bW0xR283RkVXell3TURBcXladUpYcS8zYU11aTBXaHpwdnJSYURSdElzeGlzVGd6ak40RUFFaVNsQzdCbWVrTG94TytlWjdLZlpITjZ6alZ0cDZzMmRJWHN5RWNEamZtT2diRzJPempkVHFySkNHdWdoQlhFWkZyZUhZRnhoZ2JoUUJKQURZQUZ3STQ3Q29yNitqYXVQRXZlTzY1MmZLUUtHT01NY1pPenViMWVqL2dkcnMzdUZ5dURVYWpzV1RyMXEzOGxPUGNNeFA2d1V5SWdURTJEZVpNRWhOQVl0ZXVYZGNVRkJSY1cxRlI4U1dyMWJwWVc4RmdNQlJWVlZVOTRQZjdOKzNZc1dNOWdMNGN4RGtXdzFsbm5mVTdwOU81UnJzaEdvMGVqRVFpQitMeGVIQndjREJZVVZIeGI3a0ljRHlJYUZZa2ZZYlg5emxCUEI1UFRPQVFvNzdvSlNJeFJ2MjBVL05GSXBHSm5IT2lKbjFmWlBNNlpxR3RKM3ZlV2RFWHN5RkRzcHN4eHRJTEJLUjh1MzJSTEVtWEUzQzVST1JDeXZyV2pER1dEZ0V5RVZrSXVKU0lrcDV6engwNldsdTdENEhBVEgxQWxESEdHR1BqWkxGWWZLdFdyV3FjUzkrbHNORm1RaitZQ1RFd3hxYlBYRXBpQWdEYTI5dWZhVzl2ZjhadXQ2LzArWHliZkQ3ZmRRYUR3WjlheDJhem5WVlRVL01mKy9idHV5MVhjYVl6Yjk2OHoyb1RtS0ZRNkU4N2QrNjhNUmFMTmFRVVN6TTVpWmxNSmtPS29qaFR5MTUvL2ZWcXpYdkl1V1F5MlQrOGx1aHhGb3VsTWhhTGpWcEhNcDJob2FGdTdXaE1zOW5zR3h3Y1BKaXV2dEZvOUd2TFZGV05BK2llUU5pVE1wbjdJcHZYY2FwdFBWa3p1UzhLSWRMOWZNNDRYVFJqakdYTnhvMnlSYWR6RzNTNmkwbUlEU1JFalNDUytaRld4dGg0RWRGOFNaSXVsb202SFE1SHFDOFFhT1pFSm1PTU1UYTdxYXFxY05LSXpZUitNQk5pWUl4Tm56azdKVmdvRkhxem9hSGhjNisvL3ZxOHhzYkdoN1RiZlQ3ZkRjaCtramZ0U0x2eEtpZ291RjViVmw5ZmY3czI0V0kwR3N1bmNwNVRiV0JnWUZTQ3lPbDBManRGcDV0MG13OE1ET3pYbHZuOS9rM2ozVDhTaWRScnkreDIrK3BNOWZQeThzN1Rsb1hENGQwQTFQR2VjNm9tY2w5azh6cE90YTNISVcwL21DbDlNWmxNUnJSbFpyTzVVRnRtc1ZpcXNoMFVZNHhwT1pZdHMxc3Rsck1rb2l0QXRCVEhSc3R6RHBNeE5qRkU4eVNpVFVhZDdpS24xZW9IL3h4aGpESEdHR09NTVRaQmMyWWtwc0ZnbUIrTHhkNVBzeW0yZi8vK0w1ZVdsdDZSV2lqTHN0bGlzYmdpa1VqYWRRckhJc3R5MnFlTWJUYmJndjcrL2ttdjg1Y3VnWkZNSmtkTkVWbGVYbjZIdG13bTZlN3VmczF1dDUrZFdsWlJVWEZ2ZTN2N3J3Q01TdWFra0V3bVUxRTBHbTNTYmpnVmJkN1oyZms3Ylp4K3YvL21JMGVPUE5mZDNmM2JETHNaQVF3Q1FGZFgxKy95OHZMT1Q5MVlVbEp5KytIRGh4OEYwSy9aVHlrdExiMVRlN0N1cnE1ZlR5YjI4WnJLZlpITjZ6alZ0azZKYjBMOVlLYjB4YUdob1U1WmxpMnBaZm41K1Ivczd1N2VubHBXWEZ4ODZ4Z3hNY2JZMUFVQ2VyUEJVRW15L0FrSXNaaUlUTVNKQjhiWTVCaUlxRklCN3BFVVpiRDN6anQvaGkxYk1xM2J6cVlmSVFBSy9BdXc5N21OZEhUZlVhcnk5eC83ZWI4Y0tEdzRTRjN4VXFQZG8zZUl1T3hSQldSSlRqZ2h5UzRreUFxSkxCQ2tRSVZDcEZwSklndm8yRXdpQWtRUXdrS2FoL2hVSUNvUjRoQkNWVlVhSUNBcENIRVFoVldSakVna3dnUXBJaElVU3RKUWgxQVNmZkdZSWV5c2VtK2dOV29VZUJzb3JMS0oxd0I0dnYyYXFLMkZDQUJBQUFMQVdNdDJNTVlZWTR3eHhtYXBPWlBFWExObXpidnQ3ZTAvYTI5di8zRkhSOGNmQVJ3RmpzMmhYVkpTY3ErMnZoQWlHWWxFSnJVbVpqZ2M3aEZDSklub2hBOXRsWldWRCt6Y3VmTkdBSDEydS8zc1VDajA1a1NPSzRRWU5TS3Z1cnI2d2ZyNitwdWowV2dMQUU5MWRmVVhTa3BLUGpPWnVLZkxrU05IZmxCZVh2NTVwSHdwYXJWYTYxYXRXdlhtb1VPSHZ0TFcxdll5Z0s3aFRVYUh3N0hZNVhLdDkvbDhIK3ZvNkhqbS9mZmZEMmlQT1prMlg3Smt5Yys4WHUvVkk2OFRpVVRmcTYrKzZnYVFBSUNXbHBiSHk4dkx2eUJKa242a0RoSEp5NVl0KzlYaHc0Y2ZhR3BxZW5Ja0FXZ3ltVXBkTHRlVlpXVmxkLzN4ajMrY0J3RHQ3ZTFQVmxSVS9KTWtTY2VuQURVYWpTVXJWNjU4cGFHaDRZNmVucDQzQUtoV3EzVlJWVlhWQTNhNy9ZUVJnS3FxUmx0YVdyNDM0UWFlZ0tuY0Y5bThqbE50NnhFVDdRY3pwUytHdytGM2pFWmpXV3I5c3JLeU8wT2gwRjg2T2pwK0RrQlhXbHI2eVpLU2tzOXF6OGNZWTlua3k4OC9FMFFmQmRGeUNPR2dPVHhyQjJOc2FnZ2dBZWdoUkRISjhqWCt5c3JJa1VEZ1Z3Z0VUdm02NXl5OXRRRW9KWll6RFBaS2p6RlB0cmlUa3B3ZmYwRzFWOWtTOXZuTDg1d2s1OXNoWUpYYVlZaGJ5R2czdzRJaFlTR0pqTElnQ2REcG9BcWprS0FEaENKSlFoSkVSSUowZ0ZBQTZkanZEQ0ZJQ0ZJRW5mZzdoSUFFUUVsQlFoQWQrOHdGRWtrQ2hpUklDUkppQ0VSRHBOQ1FEQ1VLVlIvWDZjVlEvRkIxM0MxRUNFWG9HNHBRWkxVa0lzbGJQbngwUUZYN1BpOUVIMTZVKzlSa3NxOHhlakQwM0thOVBHMHhZeXhyckZhcjErRndiSEE2bld1c1Z1dFNrOGswVDFFVWV6S1pETWRpc2RaUUtMU2pyYTN0NmM3T3psY3pIV1A5K3ZXakhyTFl0bTFiU1RRYWJUWVlESlZsWldXZmRydmRsNWxNcHJKRUl0SFgzOS8vVG1OajQ3YzZPenQvbGJJTGViM2VxNHVMaTIreFdDeG42UFg2Z2tRaTBkUGIyN3U5c2JIeHdaNmVubTNqZUR0Nm44OTNyYy9udTlwbXN5MDNHQXdGQUJDUHh6djYrL3QzSFQxNjlKZk56YzMvRFdCZ1BPOWhyTzFidDI2ZHlrT1Frc2ZqdWNUcjlWNXR0OXRYR28zR01sbVdyVUtJZUR3ZTd3aUh3M3ZhMjl1ZmIyMXRmU0xEL3JhaW9xS1BlanlleTJ3MjJ4SzlYdThqSWlXUlNQUkdJcEg5UFQwOXI2Vit4elNlOXdQODdacmw1ZVd0S1MwdHZjUHBkSjZuMCtsY1EwTkQzWDE5Zlc4RWc4SC83T25wK2NOSjNwdnM5WHF2TENnb3VNWm1zeTB6R0F5RnNpeGJWRldORGc0T052WDM5LysxdTd2N2R5MHRMVThqODZ4c2s3Nk9hVXlvcmJQWUQzTFNGOGU2cnVNNWo3YnVHSFY2cTZxcXZ1VDFldi9PYURTV0VwRTh4WHVDc1RsdnppUXhpVWdlWHV0dkV3Q29xaG9UUWlSbFdUYW5xOS9WMWZVS05LTzhKbUNvdjc5L2x6WXA1ZkY0TGwrM2JsMlhFQ0l1U1pKeG9qL0F3dUh3Ym9mRGNVNXFtY3ZsV3JkNjllcm1aRElaR1JuSkpZUlFpV2pHZnVrWURvZnJtNXViSHlzdUx2NWthcm5WYXEydHE2djdTVjFkSFZSVkhRUWdKRWt5amZPd0UyNXpxOVY2UXQzdTd1NlhNSnpBQklEQndjSGdvVU9IN3F1c3JQelgxSHBFcEpzM2I5Njk4K2JOdTFjSU1TU0VVRk1UbFNNR0JnWmFEeDgrZkY5RlJjVlhVc3Z0ZHZ1S0ZTdFdiQk5DSklRUXlYVDdBc0NCQXdjQ3c4bnBVMllxOTBVMnIrTlUyenJGaFByQlRPbUxIUjBkTDdqZDdpdFM2MHVTWkZxeVpNbFBWVldORTVHc1RZb3l4bGhXQlFLUzArMHVBWEFoQVJza3dBdGVZNFF4TmtVRVNDRFNDeUhPSVZYdDlPVG5IejRhQ096bDlURlBvUUNremN1WEcwMXFrVTFId3F5WEZJdElxSG1rd0N5RWJKTkpkU1FseWFZbTRTVkNQaUE3b0pLRFFFNDY5dkNLRllDUmpzMTZZaVFhZnNpUVJ2NUhmM3Y2VDZRVWc0NlBoU1FRS05NblhURjhCUHBiWFFBZ3pRNEUrZmh4aVVSQ2dQb0E5SUVRRmtrYUlCSWRPbEFQSVBVSlZmU1JSTDN6emRWOTk3eTRvQXVxNklLUUVrSk5EZ0xvajhWaTNjM1AvYmJ2dWVlUW5ITDdNc2JtQ3R1U0pVdWU4SGc4VjZmN0xLNG9pa05SRklmRllsbms5L3R2T1hyMDZLK0hIMXJ1SGU4SmlvdUxOMWRYVnorVStsMkRYcTgzdVZ3dW44dmx1amdZRE43ZjBOQndEd0RIbVdlZStkOGVqK2Z5MVAzMWVuMkIxK3U5eXV2MWZ2amRkOSs5dmFtcDZkdVp6dVYydXk5Y3VIRGhFeWFUYVo1Mm04RmdLRElZREVWdXQvdXlpb3FLZjltN2QrOU5YVjFkTDQvM2ZXU1QzVzVmV1Z0Yit6MnIxVnFuM1VaRVJxUFJXR28wR2t2ZGJ2ZGw2WktZaFlXRnR5NVlzT0FCdlY2ZnI5Mm0wK2xjVHFmelhLZlRlVzU1ZWZrWG01cWFIdG0vZi84WEFNVEdHMTlsWmVWWEtpb3F2b3lVQitIMWVyM1g0L0ZjNmZGNFByUnYzNzVQdGJTMFBKWnVYNGZEc2J5bXB1YUhWcXUxUnJ0TmxtV3J4V0paWkxGWUZ2bDh2bysydExUOERFQllXeStiMTNHcWJUMVpzNlV2VHBhcXFxYVZLMWYrM0c2M3I4aDFMSXlkVHVaTUVsTnJyRVJJTXBrTU56UTBmRzRxeDI5dGJYM2NicmVQK2dPQ2lDUWlNazdtbUUxTlRkL1dKakZIcEU1RkdRd0d2MVplWHY2bHlaeGp1dFRYMTk5bHNWZ1c1ZVhsWFpCdXV5UkpFMjZqQ2JaNW50bHNMazh0Nk9ycStvMTIzNE1IRC82NzJXeXU4dnY5bzlZakhUNjJUdnVCTzlXQkF3ZnVNNWxNTlg2Ly85bzAreXBFbFBZZWJHMXRmZUx3NGNNUFpEendLVExSK3lLYjEzR3FiVDFpb3ZmZURPaUxhR2xwK1ZGbFplVS9Hd3lHVWV0Z3BvNU9EUWFERDVhVmxkMDEwWGdZWTJ4TWdZQmt6YzkzR1lXNFNBTFdFVkdsQUNSK1ZKUXhsaTFFNUJYQXVUcmdTSUhMMWR2KzJHUE51TzIyb1Z6SE5jdlI1c2VXS3lnczFPV1Rha2lTTUVpcXJKY0FzeXFSVjVhb0dFTHlDeUVWa2tMekpWQ0JrSVJiUU02VEJaa2hDVW1BanVVUVZTRVJEV2NnQlIzUE1Rb1NNK0pYZ1FCa0lzb1RBbm1BRUpBQUNTUUVDQ0FTRWtnSUlTQVJCRlM1RlFKN0Jha0RKTW5kUXBLQ1JrbjM3b0tQWGZYK2wvOCtFUkZSS1JHUER3MGw3TWw0TEJTTEozcjZZOSs5N1czdWk0eXhFeGdNaGdLdjE3dHh2UFU5SHMvbFM1Y3VmZmF2Zi8zcnBjZzhndTY0Z29LQzZ4Y3NXSEQvV0hYS3lzcnU3dW5wZWIya3BPU3pMcGZyMGpHcVVuVjE5VU05UFQydmhzUGhldTFHdjk5L1kyMXQ3WlBqZVREYVlEQVVMbDI2OURlN2R1MzYwTkdqUi8vdlpQV3pxYUNnNExxNnVycW5hSklQVWxaVlZmM25lTDh2SVNLNXRMVDBzemFiN1l5MzNucnJNZ0FubmU2K3NMRHd0dUVFWnNiRExseTQ4T0hPenM1WFlySFllNmtiYkRiYndtWExscjJxS0lwdFBQR2xrODNyT05XMm5xelowaGVuWXY3OCtmZHlBcE94N0p1eG8vVnlwYisvZjllT0hUdk9qMFFpdTZkeW5LYW1wc2M2T2pwK2thMjRBT0RJa1NOUE56VTFQWEtTT2srKzk5NTcvNXpOODU0aTBiZmVldXVTeHNiR2J3b2h4aldsVkRLWkhPanY3eC8xQjltSWliUzV5K1ZhcGkzcjZ1cEt0L2FpdW1mUG5oc1BIRGh3cjZxcTQxbkRSenVWZ0xwbno1N3IzMy8vL1M4UGorZ2JVektaakx6MzNudDM3ZDI3OXhOcGpwVXpZOXdYMmJ5T1UyMXJBSk82OTNMYUY0ZjE3OTY5Kzlwa01wbHhIYzYydHJZZk56UTBmR0VDeDJTTXNYRnhPaHgyaTZxdWtvRnJpR2c1QVRLdmc4a1l5eVk2TnMvb2ZCQjlSQmJpd3Z4dzJKZnJtR2FkQUtTTnowTGUvTmh5M2MxUHJqWGU4Zk8xRGtlaHY5d3RLZWNocWJ0ZUo0ejNLdEEvUXBMK2FVWG92a2RRdmdwSWQ4a1NiaUJJYXdIVVFWQUpCQndDd2dDUW5nQWRDZWhHWnYwZ2tJeGpVOEJLQUtReHhsTk9xK0U0SkNKSWhPRTRRUXFCRkFKMEFQUkVwQ2VRZ1VCRklKeFBrQzZXSlBrak10Rm5KTUtEUlBKUDFDSGQwMEtXdCtpTnhpK2FrdWFQT1N4NWExM0ZwZlB1ZkhhVmFjUERHd3liSDF1dTIvZ3NaQWorSGNnWVMwOVYxV2ltN3czY2J2ZDZuODkzZGJwdFdnc1dMUGphOEQvRldOOURuSEhHR1Q5TFNXQUtWVlhUamhva0lsMXhjZkUvYU11ZFR1Y0Z0YlcxMzArWE5CcCtMNk5HcUJPUlVsdGIrelNBNDZNWkU0bEUzL0Ivb1hUblQ5bmVsMGdrSnJ3MGw5UHBQTCt1cnU2SG1aSnFRb2prV044VEZSVVZmVEpUQW5ONDM3VHRscGVYdDdhMnR2YS94aFBqdkhuejdoazVaS2JqU1pLa0x5c3IrNVMydktLaTRyNU1DVXhWVlFkUDlsMVV0cTdqOExFbTNkWlQ2UWV6cFM5T2xkL3Z2M0hrMzhPelVoeDVvd0FBSUFCSlJFRlUzZkV5Q294bHdad1ppYmw5Ky9ZbGZyLy9hcWZUdWRwa01sWHI5WG9QRWNuSlpESWNqVWFEb1ZEbzdZNk9qdWM3T3p0ZlJIYVNSK3F1WGJ1dUtTd3N2TG13c1BCR3E5VzZSRkVVaDZxcWc0T0RnOEhocVVzbjdOMTMzNzI5cTZ2cnhhS2lvazg1SEk2emRUcWRLNUZJaEVLaDBKOGFHeHUvM2RuWitiOVppSDI2eFBidjMzOUhNQmo4Wm1GaDRVMzUrZmtYV2l5V2hUcWR6Z1ZBSkJLSmNDd1dhNGxFSW51N3U3dGZibTV1Zmg1L1c1OHduWEczdWRWcVhacTZZemdjM2hlTlJwc3lIRmNjUEhqd2EyMXRiVDhvS0NpNHhlVnlYV0sxV21zVVJja1RRaVFUaVVSdk5CbzkwTnZiKzNwcmErc1AwOFYxNk5DaCs5cmIyNy92OVhvLzVuSzVMclphclRVNm5jNE5RTVRqOGFQaGNIaHZWMWZYYjRMQjRGTUFPaWZZanBPV3Bmc2ltOWR4cW0wTlRPN2V5MWxmSE5IVDAvT0g3ZHUzMTFWVVZOeWRuNSsvM21Bd0ZBb2hoa0toME50TlRVMlB0cmUzLzJTTTh6SEcyT1E4K0tESklNc0xaZUJXQU11RUVMYnhqSHBuakxFSkk5S1RFQ1ZDa203VjYzUWhQUEpJRC83aEgwWk5sY1kwQk9qbUg1UWJmUGxuRkZOU0ZGR2hWQ1JCcmxJbGNoT0VHNnJ3S0lxY0o0VElod1E3QVdZUTlBU2lrWi9uTkRJdGEwN2Z5RFE1OXQ2UHoyUUNjV3lxV2dFaENEUUlFaEVROVVORlAwbm9nWW9lazluZnZyUU03MEVVSDhtam91YTdmeEZ2TkFZR213T0IxL2lMUjhibXVIQTR2S2V0cmUySFhWMWRyNFZDb2QwNHRyeU83SFE2ejZ1cHFYbmNZckVzU0szdjkvdHZiV3RyKytrNERrM0JZSEJMUTBOREFNQ2cyKzIrdEs2dTdpbEZVWnlwbFVhbW1tMXRiWDFxNzk2OWR3TG96Yy9QdjJUSmtpVS8xdFoxdVZ6ck5lZlExZGJXUHE2ZEFheXRyZTFIRFEwTi96SzhKcVRlN1hhdnI2bXArWjdCWVBBZjMxR25jMVZVVk54KzhPREJyd0RBcTYrKzZnUUFrOGxVdkhyMTZsSGZuWTFzbnlTbHBxWm1WSndBUkhOejgrT05qWTJQREQ5UXIxcXRWcS9kYnY5Z2VYbjVGMVBxNVZWVlZZMGExVG93TU5CUVgxLy9tZTd1N3BjQkpLMVc2Nkw1OCtmZjcvRjRQcFJhcjdDdzhPUE56YzJQOXZYMXZUMVdrRVFrTnpjM1AxcGZYMzh2Z0Q2UHg3Tmg4ZUxGejJpVGt5Nlg2eEx0dnZuNStSL1FsaDA1Y3VSLzNuLy8vUzhORGc0R0FjQmtNcFhtNStkZlZGUlU5SEdjK1AxYjFxNGpwdGpXVStnSHM2VXZUaGtSeWVGd2VQZmV2WHMvRVFxRjNnU2d1Rnl1dGJtTWliSFR3Wno0SE1PWVZsMWQzWTk4UHQ5MUk2K0gvM2prYVRvWm0razJMNzhid05kU1N1N0hkOSsrSjFOMXh0alk4aDk4c0ZhdjAzMUVBajVGUkM2YVF3KzRNY2FtbnpnMnhWNU1DUEVqVllpbjI3cTcvNGhBZ0JORmYwTTNQN25XNEM4dzJaQlVYQ0RKSXhGNUJVU2VSRks1RUZRRVVDR0ErUUNjQUZrQW9aOHBJeVpuS3dFeEFPQjlxR2dEaVZZQ21pQlJrMGlpRGJJNEdvK3BSNC8yOXJiODRKYlhZcGhCcytVd05tdDlCNWVCOE1MeDE0UVhzUmtmekdGRW8xaXRWcS9aYkQ2dm82UGo1NW5xNU9YbG5iZGl4WXB0cVdXSlJLSlBtMFJadjM3OXFKOGJ2YjI5Zi9qem4vOThmbXBaV1ZuWi82dXFxaHExckZBNEhONzl4aHR2bkltVWFXcExTMHYvc2JxNitxSFVla0lJOWFXWFhqSUNHQUlBbjgrM3FhNnU3b1NIb1llVG9UZHJ6K0YydTY5WXVuVHBDWU1pUXFIUXpqZmZmUE9FQVFDWkVrZGJ0MjZkOU84aG44LzNrYnE2dXVlMDVmdjI3YnU1cGFYbHFReTc2UUhFZ2ZSdEVZL0h1OTk2NjYzYVNDVFNwdGxQT3Z2c3M3YzVISTVWcVlXdHJhMlBEOCtJQmlEOU5ldnM3Tno2MTcvKzllTFVzdkx5OGk4c1dMRGc2NmxsUW9qRThIVTRQckp3M2JwMWNlM0l4eDA3ZGl6czcrL2ZuK0g5SFpmTjZ6alZ0aDR4MFg0d1UvcGl1dXU2YmR1MmttZzAyanladXVucURBME45Zno1ejM5ZUZJbEUyalBGd1JpYk9QNmlpczFKTnB2dGhPbGtPenM3UjYySHlSaGpqSjNHQ0Z1Mk9IU0tjbzVNOUVFSTRRUncwclZKR0dOc2lnaUFrWUFMSmFJdW44TVJiTnU0c1FuUFBUZHFDckc1WXVPemtNc0dMemFLUElOSlI2cGRWU1V2cVVvNVFOVkVxQ09nUmdoNFZVRldBdWxPWEt1UzgybFpZaUxRWWhBV0N4QUVDUUdCQkFoN2thUzlpbzdlOGVmYjM3ajdseDlxSDB6RUlwQk0wWUdPcGdpdnBjblk2U3NjRG5lRXcrRk1DVXd5bTgxK0ljU282VGdWUlhFQXNBSVljNmFCeHNiR1I3VmxiVzF0djBpWHhBd0dnMXVnV1dlenZiMzkxOXJFSFJGSkFPd1lualhLNC9GY296M1d3WU1IMHk0LzFkblorWXEyekdhejFlSFk5OGFuOUdFamo4ZHpsYmFzbzZQaitUR1Nha0JLVXMzdGRtL1FibXh1Ym40a1RRSVRBTlRHeHNZdGRYVjFKeVF4blU3bnVwUEYyZExTOG0xdFdXZG41NiswU2N6aDBZWjJBRDBqWlFNREF3Y3NGc3ZDMUhxVmxaVmYzN2x6NTYwQXVzYzZiemF2NDFUYmVySm1TMS9NaHVibTV1OXdBcE94N09Na0pwdUxyR2F6K2ZpVUg2cXFScnU3dTEvUFpVQ01NY2JZdEhyNFliMFBPRThHTGlIZ0RFR2s1M1V3R1dPbjJ2R2ZNMFFsRUdLOXBDaEg3YXRXZlQvMDNITmpmb0YzdXRuNExHU2ZkWU5pRGc4WlNhZmtTV1pETlFsNUNSR1dDSmxxSUVRZVNESUN3Z2dpQTBFb0JCcFpxM0t1VEF3N2JZWkhzbEpLQjRXQWtFQllCS0o1a3BEV1E1YjZRZFJnVVhUN1JVTGRhL0FYdnZtcFg1dGFvMGVWcUQ3ZW4venViVzhud0ZsbHhrNUhqb0tDZ2cwT2grTnNxOVZhWXpLWjVobU54akpKa2d5WmRqQ2J6ZmFCZ1lFeGs1ajkvZjN2YXN0aXNWaEx1cnFSU0dSWG1ycHBsME15bVV6R2FQVFljb1lPaDJPRmR2dnExYXVEWThXVmlvaGtpOFhpT3RVSkdidmRQaXJPdHJhMlRNc0hqV0sxV3V1MFpWMWRYUzlucXQvWDEvZUd0c3hzTnBjRE1PTFlkTUdaOXR1akxRdUh3NGZUMVRXWlRPWm9OSG84aWRuYTJ2cFV5anFvQUFDUHgzUGxSUmRkMU5qUjBmSHo5dmIySHg4OWV2UzNTQm05T1NLYjEzR3FiVDFaczZVdlprTlBUOCtrbG85ampJMk5rNWhzenNuTHkxc3kvSVFhQUtDbnArZjNHT01QRmNZWVkreTA4dGhqT25jMFdrNnlmTGtBVmhKZzRLL0RHV1BUVENlSTVrT0lLMHhFZjVFQ2diLzBCZ0s5dVE3cVZOdjRMT1NpeUZxYndXUXRrMkZZRHJPb2tTQVZDVW40U0lWSENPRUdrQWVRUWdRSm9HTnJPbkxTY3RvTkp6Wk5BRXdnQWdTOEVNSWpJR3BKbGk2UVNmL2hQUEkyNUh0d01DbWM3My8raFlKMytwcmJ1M2gwSm1PbkRlT0NCUXUrVWxwYWV2dkl1cFRqSllTUXhsSG5hSnJpYUxxNjhYaThJMTF4aGtNZi80VmhNQmlLVGhiSHlhaXFPbXEwYWJZWmpjWVNiZG5Bd01Db0pHOG1lcjNlb3kxTE56MW95cmEwaVRDTHhlTE1NSG9UQUNCSlVycnZEZE5lTTJnZURqMTgrUEEzSEE3SFdWNnY5K3JVY2xtV0xYNi8vd2EvMzM5RExCWnJDUWFERHdXRHdZZVJjbjJ6ZVIybjJ0YVROVnY2WWphRXcrSEdYTWZBMk9tSWs1aHN6dW5wNmZualZPYnJaNHd4eG1hdFFFQnlSU0pldmFKY2dtTUpURit1UTJLTXpVMFNZQk5BcmFMVDNTQzVYS0ZlNEsxY3gzUUswTTFQcmpVNERIYUh3U2FWa1VDNVlxRmlWZEE4VXNVWmdxaENxTUlGRlFZUVNaeXNuTUdPSlpXZEJISUNLQWZFbVVMUVVwQm9KaUVGWmRWWW4xZFVjdUR6LzF2YUpFdFMwLzF2L2V3d0FpZE8vOGdZbXpVTVo1MTExdStjVHVjYTdZWm9OSG93RW9rY2lNZmp3Y0hCd1dCRlJjVy81U0xBOGRDdXdUaFRFZEdvVWEzeGVId2kwNGFPU2hvVDBWZ2o0OU11b1JHSlJFN2xWS1dKWGJ0MlhWTlFVSEJ0UlVYRmw2eFc2Mkp0QllQQlVGUlZWZldBMysvZnRHUEhqdlVBK29Ec1hzY3N0UFZrenpzcittSTJaRWgyTThhbWlKT1lqREhHR0dOemhFMnZ6OVBKOGhJaXVnckFQTXloRDVTTXNSbUl5Q21JUGlLSTlyb2VmUEJJMTExM3RXTDJUOGxKZ1NmWEd1RDNtQ05xT0U4WjB2bElvaktRY2o2UldFbEFoVVN3RUVnbUlNMVhyMncyR0w1K3hRQVZ5eExPRVFKSkVMMUhNdDVSb2U2NGUrbUcxeEwvcS9TS01Qcmp6a1QvZjEzMmY3RmN4OHdZRzU5NTgrWjlWcHZBRElWQ2Y5cTVjK2VOc1Zpc0lhVlltc2xKekdReUdWSVV4WmxhOXZycnIxZHIza1BPSlpQSi91RzFSSSt6V0N5VnNWanN3SGoySHhvYTZ0YU94alNiemI3QndjR0Q2ZW9ialVhL3RreFYxVGhPc2pabE5yUzN0ei9UM3Q3K2pOMXVYK256K1RiNWZMN3JEQWJEQ2ZIWWJMYXphbXBxL21QZnZuMjNBZG05amxOdDY4bWF5WDFSQ0pFdU41Snh1bWpHV0c3d1J5YkdHR09Nc2JsQk1sa3MxYklrWFFIZ0RCRFplUjFNeGxpT1NTU0VSVkxWaitobCtRb0VBaE9hc204bTJmZ3M1SnVmWEd2OGgrZXZ5by9sNXk4ZlNpU3YxYXZHZjVJVjNhTWtLZmNUc0FsRUN3VmdBWDhPUC8yUWtBRE1FNEl1SlNGL1VWYk1QekhJK2dmMER1V2orb1J5eGgxUHJuWGUrZXdxMDhabk42WWRBY1FZbXprS0NncXUxNWJWMTlmZnJrMjRHSTNHOG1rTGFoSUdCZ1pHSllpY1R1ZXlVM1M2U2Y5c0d4Z1kySzh0OC92OW04YTdmeVFTcWRlVzJlMzIxWm5xNStYbG5hY3RDNGZEdTRIcEd6MGZDb1hlYkdobytOenJyNzgrcjdHeDhTSHRkcC9QZHdPR0J4NWw4enBPdGEzSElXMC9tQ2w5TVpsTVJyUmxack81VUZ0bXNWaXFzaDBVWTJ4cStNTVRZNHd4eHRqcExoQ1FuRnUybENwRWF3Q3NKeUliOGQrQmpMRWNJNEFJa0VCVVEwVG4rL0x6RnlNUTBPYzZyb2tLUEZsdW5LKy9zcm93My9rUnA1NENza3dCRUgwU0pGMHNCS29oVUVTRVBBS014MGJ3RVQ5QWNwb2hFQkhJUUFRN0VRcElVQ1VKdWtBUzBtYWpwUHMzc3pmdmF4YUwvNllLYVhCaHJtTmxqSTB0WFFJam1VeU9taUt5dkx6OGp1bUphSEs2dTd0ZjA1WlZWRlRjaTJNUDA0eEZNcGxNbzlaT0JBQlpsdE91eFdtejJSWk1PTUJobloyZHY5T1crZjMrbS9Qejh5OFpZemZqeUQrNnVycEc3VjlTVW5JN0FGdWEvWlRTMHRJN3RZVmRYVjIvSG1lNGsySXdHT1puMkJUYnYzLy9sN1dGc2l5YkxSYUxDOGp1ZFp4cVc2ZkVONkYrTUZQNjR0RFFVS2UyTEQ4Ly80UGFzdUxpNGx0UEVoZGpiSnJ4bDFlTU1jWVlZNmM3ajhkc1ZwUnppV2dOaUlyRUZKNldab3l4YkpNQU94R3RrSWl1Y25pOUovdENhMGJZL093Nnh4ZCtlV24xdmYvMzRROE1lWmJkS3NuS2JTUkxIeVBnYWtGMEFZSHFDT1FuSWowUjhlZnV1WVlnZ2VBbW9scUFMb1NRcmxGVjNDUWJsRS9kKzhLVmYvK2xGNjQrLzQ3ZlhPTGYrR3p0ckV2YU0zYTZFMEtNR3BGWFhWMzlvTWxrS2hwKzZhbXVybjZncEtUa005TWMyb1FjT1hMa0I5Qk0wVzYxV3V0V3JWcjFwcy9uMndUQWxiTEo2SEE0VmxSVVZOeHo3cm5uN2lzcUt2cDR1bU9HdytFZUlVUlNXMTVaV2ZrQUFDY0FzdHZ0SzFPM0xWbXk1R2ZyMTY4WEkvOWRlT0dGdlVoWjNxeWxwZVh4NGVsY2p5TWllZG15WmIrYVAzLytmYWtKUUpQSlZGcGNYUHlaODg0Nzcvam95L2IyOWlkVlZUMWh5bTZqMFZpeWN1WEtWNFpIWFVyRDczM1JzbVhMZm1HMzIwOFlBYWlxYXJTbHBlVjc2ZDV2dHF4WnMrYmR1cnE2bjNpOTNnOERPRDcxcmNWaThTMWN1UEJyMnZwQ2lHUWtFdWtEc25zZHA5cldJeWJhRDJaS1h3eUh3KzlvNjVlVmxkM3A5WHF2d2JGK1lpZ3RMZjNIa3BLU3o2WTdKMk1zZDNoTlRNWVlZNHl4MDluRER4czg4Zmg4S01wRklEb1R2TVlIWTJ4bUtnTndpV2xvNkhmeXd3Ky8zZjNaejRaeUhaRFd4bWNoKytJckxZck42VFhKbG1vQkxKR0V0RlFRVm9HRUd5QTlRRHpNa3AyQWlQUUVlRURrQVhBdUlMVUJlTW1VTkw1U1pWcXc5NHZQVnJURkVRODN3OTczM0tiblJuMGh5eGliWHVGd2VMZkQ0VGdudGN6bGNxMWJ2WHAxY3pLWmpNaXliQUdPSlR0bjhrTXE0WEM0dnJtNStiSGk0dUpQcHBaYnJkYmF1cnE2bjlUVjFVRlYxVUVBUXBLazhVN25QdFRmMzc5TG13ajBlRHlYcjF1M3Jrc0lFWmNreWJoMTY5Ymp2d3F0VnVzSmRidTd1MThDa0JoNVBUZzRHRHgwNk5COWxaV1YvNXBhajRoMDgrYk51M2ZldkhuM0NpR0doQkNxSkVtalBzY01EQXkwSGo1OCtMNktpb3F2cEpiYjdmWVZLMWFzMkNhRVNBZ2hrdW4yQllBREJ3NEVvdEZveXpqZi82UVFrVHk4QnVZbUFGQlZOU2FFU01xeWJFNVh2NnVyNnhVQWcwQjJyK05VMnpyRmhQckJUT21MSFIwZEw3amQ3aXRTNjB1U1pGcXlaTWxQVlZXTkU1Rk1SUHl3TDJNejBJejlaY3NZWTR3eHhxYk9JOHQ1T2tXNUZNQTVBSHpEMHpmeWQreU1zWm1GU0VkRUpTVExmNjhEYWpDRFBxdHVmQmJ5NWw5ZFlTNHpYbEZxdFJSZlpKRXRBUW4wZFJuU25VSVZsd0R3a2lCZHJ1TmtzNFlib0EvSlF2bXFrSlQva00zNk8weG0wMlZsR0N3Ti9Pb0tjK0RWdGZ5d09XTTUxTlRVOU8xTTIwWVNtQUFRREFaSGphQ2JhZXJyNisvcTZlbjVmYWJ0a2lRWko1QTBBZ0MwdHJZK25xNmNpQ1JKa3JSVGorYVp6ZWJ5MUlLdXJxN2ZhUGM5ZVBEZ3Z4ODVjdVIvTXAyVGlIUmpKZFVPSERodzM1RWpSNTdKc0srU2FkL1cxdFluRGg4Ky9FQ200NTRxa2lRWk1pVXdrOGxrdUtHaDRYT3BaZG04amxOdDZ4RVQ3QWN6b1MraXBhWGxSN0ZZckRYRCtmVWpDY3hnTVBqZ1JPSmdqSjE2TSthRElXT01NY1lZeTdMTm04M0plSHdlQVplQ3FKUjRHbG5HMkF4RkFFRUlKNm5xZW9ub1RPdkREN3VRNHdjdUFnRkluMzYxMWpyZmNsV2xCOHBOUmxuMzc1SWVYd0t3VGdEekJRblg4QnJET2hBa1h1dVNqUThwQU95Q1VFQVF5eVRDTlFUNWMwYVRFaGlTbEp1aVlXdHRyaU5rYkM0N2N1VEkwMDFOVFkrY3BNNlQ3NzMzM2o5UFYweFRFSDNycmJjdWFXeHMvS1lRSW5IeTZrQXltUnpvNys4Zk5ZWG9pS2FtcHNjNk9qcCtNWjVqdVZ5dVpkcXlycTZ1MzZhcHF1N1pzK2ZHQXdjTzNLdXFhblFjaHhhYTErcWVQWHV1Zi8vOTk3ODhQS0p2VE1sa012TGVlKy9kdFhmdjNrK2tPVmJPOVBmMzc5cXhZOGY1a1Voa3QyWlROcS9qVk5zYXdNVDZ3YkNjOXNWaC9idDM3NzQybVV4R01sVm9hMnY3Y1VORHd4Y21jRXpHMkRUZ0ovd1lZNHd4eGs1VG51cnFhcDBzWHlPQWFnTFNQdTNMR0dNekJSRXBBRndFWEdFRk9zT0J3QzhRQ0l6cmk2NXNXdjRZZEN2ejFycWlaa2VGTXlJdkY0TG1rNFRsRUZoRVJQa2c0dUhzYk1xR2s5NDJBRFlpRklPa1Fnak1seVhENGkvOStxby9xNlMrRzFmVkEvOTV4YTg2Y3gwclkzUE51KysrZTN0WFY5ZUxSVVZGbjNJNEhHZnJkRHBYSXBFSWhVS2hQelUyTm42N3M3UHpmM01kNHdURTl1L2ZmMGN3R1B4bVlXSGhUZm41K1JkYUxKYUZPcDNPQlVBa0VvbHdMQlpyaVVRaWU3dTd1MTl1Ym01K0hrRFhHTWRUZCszYWRVMWhZZUhOaFlXRk4xcXQxaVdLb2poVVZSMGNIQndNRGs4WEN3Q3dXcTFMVTNjTWg4UDdvdEZvVTRiamlvTUhEMzZ0cmEzdEJ3VUZCYmU0WEs1THJGWnJqYUlvZVVLSVpDS1I2STFHb3dkNmUzdGZiMjF0L1dHNnVBNGRPblJmZTN2Nzk3MWU3OGRjTHRmRlZxdTFScWZUdVFHSWVEeCtOQndPNyszcTZ2cE5NQmg4Q3NDMC9XemR2bjM3RXIvZmY3WFQ2Vnh0TXBtcTlYcTloNGprWkRJWmprYWp3VkFvOUhaSFI4ZnpuWjJkTHlKelVqV2IxM0dxYlExTW9CK2NvdmN3cVJoNmVucitzSDM3OXJxS2lvcTc4L1B6MXhzTWhrSWh4RkFvRkhxN3FhbnAwZmIyOXArTWNUN0dXSTd3WnkvR0dHT3p4K2JsZHdOSW5iYm5mbnozN1h0eUZRNWpNeGpoL3Z2dGhWYnJSaExpOHdTVWcwaWY2NkFZWSt4a0JDQWdSSjhBZmhRWkhQeEdYMWxaSXpadG10WjFBdS8rK2FYbHBCaFdrQ1JmU0VRWFExQXhBYU9tSldQc2xCQWlMRWcwQ2VCVlZZalgxR1R5SGRrUzZYeGoyOHQ5cndVdzdVbDl4ckx1TzdnTWhCZU92eWE4aU0zNFlBNGpZcWRJWFYzZGozdyszM1VqcjRQQjRKYUdob2E3Y2hrVFk0eXgyWWRIWXA1aUpwT3BlUFhxMWFPZU1rcGRXQmdBTEJhTHI3S3k4cUc4dkx6MVJDUTZPenUzSGpwMDZJNUlKTkorcW1PY3JuT2ZidWM1WGExZnYzN1VVMS9idG0wcmlVYWp6U092dVkxUHZmSCs3R0NNc2JRQ0FWMmh5VlFIVlYwRlNhb1FnTXcvUEJoanN3YVJIY0NaWm9QaFlodzQ4R3dmMEl0cG11NHQ4T3BhSlJZMnI1QkkzQURRK1NUSUFnR0ZILzlsMDBXQXpCQ29KQW1Gc3FBTFpJWCtNalJvZjNucGlnLytZY1Z2aDlyZmVpTWVleTN3R2ljekdXTXpuczFtTzJFNjJjN096bEhyWVRMR0dHTW53MnRpemhCVlZWVS9MQ2dvK0R1OVhwK3YwK2xjZnIvLzJ1cnE2cWRPcDNPZmJ1ZVp5N2lOR1dOc1JpT3JYdThRUkJ1STZBSUNGT0xaTnhoanN3UUJSSUJFUWl3QzBaVmtOSlloRURCTTEva0RGNzZXRkJUN2l3QTE0bGppVkEvaXo4MXMraEJCSWlJOUJPeEVWRW1nUzNTUVBtZUc0U3Y2aFBXNjFTdnRsYm1Pa1RIR3hzRnFOcHNYakx4UVZUWGEzZDM5ZWk0RFlvd3hOanZ4U013Wnd1bDBucU10Y3pnY3EwNm5jNTl1NTVuTHB0ckdWcXUxTmh3Tzc4MXVWSXd4eGdEQS9mV3ZXL1ZtOHlvQUt3QVU1am9leGhpYkRBSFlpR2lSVVZHdWREdWQwVTVnLzNTZHVydWxyY2xkVkxwVHFEaUxKQnIxZHk5ajAyRjR6VXdqUUVaQXVFSGtBMUNxcXJxYUwvM2YxWDhJRFVULzNKWnM3SGh1MDk1NHJtTmxqREd0dkx5OEpVUjAvQ0dnbnA2ZTN3TVl6R0ZJakRIR1ppbCtvblNHR1A1bGZvTGUzdDVSWmJQNTNLZmJlZWF5U2JTeHpldjFmcmltcHVheE5XdldOSzVhdFdyUEtReVBNY2Jtcm8wYlpkTHBDZ0JjUWtBMUVabHlIUkpqakUyR1JLUVE0SldKUGlnVExVUWdNRzFyVW43M3RyZUhWRFd4bXdSMkNDR2k0dit6ZCtmaGJWVG53c0RmTTZOZG8zMnhiSGwzYkNkMmpMTTRpeUdoTEFscHdnNDN0SEFiTGltOVFDbFFhRXNYMnUvVzdiMjBjT0VDYlMrMHRLRnM3VzBMQlFxVXNJUWxwR2xJMG9RNGlaZllKSGE4eUlzc3liWXNXWXVsT2Q4ZmNWSmxKRG0yck1YTCszc2VQMDk4NXN5OFI2T1RzVFR2bkhNbzVkTVZHNkZZQ0NFTUFXSmlnS3hsS04wQ1BIeFZKWkZkWGF4WVVIUC9XNXNzbVc0ZlFnZ0pEUTRPL24zSGpoM2s5TStubjM2Nk1kTnRRZ2doTkR0aEVuT0dxSyt2MzlyYjIvdjdZRERvR2hzYmMvYjI5cjU0Nk5DaHJYTXA5bHlMTTU5TjVSd3JsVXJMdW5Ycm5OWFYxYTlacmRiYlpESlpYcnJiaXhCQzg0VzZzbExETUV3RkFiZ1FDTW5LZEhzUVFtaWE1RURwWXBaaGxodTEyZ0pJNDlUWWJ2OUlNNkdodjFGQ3V3Z2hPTklOelJpVUVCMEFzNFlRNWtjaXdqNGdCY1hWMzNyM1d2TzMzcjFNdWZrbFlEUGRQb1FRUWdnaGhKSUpwNU9kT1J3TkRRMWZtdU94NTFxYytXelM1NWpuZVJFaFJKenFCaUdFRUFKUTZuUkZoR0hXVTBJc2hGTEpxWm5vRUVKb2RpSUFoQklpSVpSZUlXSFpQcWlyT3dGMWRhRjB4SDVxODA3di9YL1oxQ2JtUmJzb0ExY1RnTFNOQkVWb0lnUUlDd0J5U2tBR1FDNmdRSXVsSVdZanBZby9GOHV2M0FYd1ptZW0yNGdRUWdnaGhGQ3k0RWhNaEJCQ0NLSFpqOEJqaitsNWdLVkF5SVVFZ0l0Y2d3WWhoR1l4aGdLVUFFQ05SYTB1aDZlZlRzL0RjUVFvTDJLN0dRSnZBb1hodE1SRWFBb0lFRUtBYUFsQUtSQzRtQUo3cTRpSzd2N2U2MWRkOWUzZEY2aUFwbS9rTWtJSUlZUVFRcW1DTjdjUVFnZ2hoR2E3dWpvMld5U3FaQmxtTlFGWUFBQ1NURGNKSVlTU2dRQVFoaEExQUN3aFl2RmwydEZSWmJwaWQ3N3c1bUJnMUxVZkNIOGNLSFduS3k1Q1UwTkVoQkkxUzhoRndETC9Sc1NpVzBYRHhpc2YyTDZwK2pzNzFta3kzVHFFRUVJSUlZU21ZOTVOSjh0eG5GbWowV3pVYXJWck9ZNWJLcGZMaTBRaWtUb2NEbnNDZ1VDUDIrM2UyOWZYOTZMRDRmaG9Nc2RUS3BWTDh2THl2cUxYNjlmSlpESXJBSURQNSt0ME9wMXZ0TGEyUGpyWmRxMWZ2NTRLeTNidjNwM244L202SjF1UDQ3akszTnpjTy9SNi9YcVpUSlpMS1EzNy9mNlRUcWZ6Ylp2TjlvVFg2KzJiVHV3SXJObHN2am9ySyt0NmxVcTFUQ3FWNXJBc3ErUjUzdWYzKzd0R1JrWU91Vnl1OTJ3MjI0c0F3RThqRGdBQVl6S1pOcGpONXV2VWF2VXFtVXhXd0xJc1J5a05Cb05CdThmamFlanY3MysxcDZmbm1hbkdtYWllVHFkYm01K2ZmNjlXcTcxQUxCWWJ4c2JHWE1QRHc1OTBkSFQ4eitEZzROOG1hQzhBQUtqVjZoVTVPVG0zNnZYNlMyUXlXUTZsTk96eitkcnRkdnRyYlcxdGo4bmxjczJhTld1NmhQdnQyTEVqR1UvTFNpd1d5eGN0RnN0MUtwVnF1VlFxelFJQUNBYUQ5cEdSa2NNREF3T3ZkM2QzL3c0QVJoTU5NSmx6SEt2T1JNZEkwbXVmU0VMOVZpQnA1elpaMXc2RUVBSUFvdFZvdVBFUm1Lc0FRSjdwQmlHRVVMSVJRc29KcFZlejRmRGJVRmZuU2NlMHNpKy9ET0ZiTnNGUW5wSytUUWt4QWtCTnFtTWlORTE2aG1jdW80U3NJQ0IrQndMeVA5Mzcyalg3NnJWRG5wMFg3MHpMVk13SUlZUVFRZ2dsMDN4S1lxcXFxNnVmTVpsTTF4RkNvaGE3RjRsRUdwRklwRkVxbFl1eXM3TzNEZ3dNL0xXK3ZuNExBQXpGT1I1YlhsNythRjVlM2ozQzZkbzRqcXZnT0s3Q1lyRnNPWExreUUycGVERkMrZm41OTVhV2xqN01NTXhaSXk4NGpqdVA0N2p6ckZicm5VMU5UVnY2Ky90Zm4wNGNqVWF6dktLaTRnV080eXFFMjFpVzVaUks1U0tsVXJuSVlySGNaTFBaWGdFQVQ2S3gxR3IxcXNyS3l0OXdIRmNsM0VZSWtjbGtzbnlaVEpadk5CbzNSU1l4cDZ1a3BPVEh4Y1hGUHdENDUvUTdFb25FYkRLWnJqYVpURmMxTlRWOTFXYXpQUjFuZDlHaVJZdCtrWnViZTN2ay9nQUFLcFdxV3FWU1ZWdXQxaThmUFhwMFM3TGFHOGxvTkY2OGNPSENaK1J5ZVpGd20xUXF0VXFsVXF2UmFOeFVYRno4dzhiR3hwdWRUdWNIcVdqSFRKT01mcHZFY3p1anJoMElvVG1ncms0cUFWaEVBR29Cb0pRQVRoK0hFSnFES0pVQmdGVWtGcTh4eXVWdUIwQlBPc0krZDh2T3dMZmV2UEpOS1N1dUFZRGxCQmNiUmpNWUFjSUNBUllBekVEaFNnSlFwSlF5YnkvMUd2NXNxcXZzZnJtdU1aanBOaUtFRUVJSUlUUVY4Mlk2V2FsVW1tVTJtemZIU21ER1lqS1pybGk2ZE9sTEVPY2NWVlZWdlppZm4zL3ZST3ROU2FWU2EyVmw1Zk1KTm5uU3JGYnJWOHJMeXg4WEpqQWppVVFpVlZWVjFaKzFXdTJGaWNaUnFWUUxseTFiOWxHc1JGQ3laV1ZsM2JoeTVjcS94VXBncGxKT1RzN3R4Y1hGL3cvaTN3QW1DeGN1L0xsVUtpMk50YTI2dXZxbDNOemNPeWJZSDJReVdYNTFkZldmazlIZVNObloyVnVXTEZteUkxYVNUVWdxbGVZc1hicjBIWlBKdERIWjdaaHBrdEZ2azNsdVo5SzFBeUUwTjNCNnZVb2tFbTBnQUtXRUVHbW0yNE1RUXFsQUNHRW9JV1pXSk5yTUtCVG4vRXlXdk1CQUQzdzYwa1dCSEFVS3g5TVdGNkZwR0U5bUdnbUJaVURKalFxZzN5bXRLYjNoKzI5dEtzaDAyeEJDQ0NHRUVKcUtlWlBFaklmbmVSK2xOT2EwS2thamNiM0ZZcmxPV0o2WGwzZW54V0s1TWRZK2xGS2U1L25BNmQ4VkNrVmgwaG9iUjFGUjBROGo0b2NqNDBjaWhJZ1dMMTc4VzBod0JHNXhjZkdESXBGSUZXc2J6L1ArZU9keHFyUmE3WVZWVlZVdkVFTEVzYmFQdjBaZk1tSUpGUlVWZmU5MG1Iam5rV0VZU1VGQndWZUY1Zm41K2ZlWXplWnJZKzBqN0JjU2ljU1VsQWFQMDJxMW42dXNyUHh0ckNUOWVCOFBDOHNKSWFMS3lzb1hBVUQvTE40YUFBQWdBRWxFUVZTZnpMYWNGZ3FGaHNkL1lxNGZGTEY5T0JRS0RhZWlEUURUNzdmSlBMY3o3ZHFCRUpvRDdydFBMZzBHQzRIU0N5bUFKZFBOUVFpaFZDSUFTdUQ1R3BiU3hhcEhIeldtSys3T3VwMGg0TU9mVXVEM3BTc21Rc2xCMUFUSUVrTElseGpDYktWVWR0VzNYci9xdkM4L2M0RUtjT1lHaEJCQ0NDRTBDOHluNldRQkFNRGo4VFQwOWZXOTRIUTZkN3JkN3FNQTRBY0FWcXZWWGxCUlViRk5xVlNlTmNJdU96djd5MzE5ZlpHajVwUUxGaXg0VUhoY3Y5L2YzZHJhZWxkL2YvOTJBQmpUYURRMVpXVmxQOU5xdGVlbjloV2Q0dlA1MmxwYVd1NGVHQmg0RHdCQ0hNZFZMbGl3NENHVHlYUkZaRDI1WEY1aU5wdXZzdHZ0cjA0MWhsNnZ2MVJZMXR2Yisvdmp4NDkvMysvM2Q0d2ZQMSt2MTE5aXRWcHZCWUFKMTBTTVExUlJVYkdORUNMc203Uzd1M3RiWjJmbmsxNnY5eWdBOEJ6SG1kVnE5ZVdGaFlYZlNTQk9USVFRdHJ1Nys1Zk56YzBQQU1Dd3lXVGF1SGp4NGo4S2syQUdnMkdEWUZkbFNVbkpqNFRIQ3dRQ1BjZU9IYnZiYnJmL0ZRQ0NHbzFtZVhsNStTODBHazF0c3RvTUFPTEt5c3FvYzliWDEvZC9yYTJ0UHd3RUFzY0JRR0kwR3RkWFZGVDhSaXFWWnAvWlVTdzJGQmNYMzlYVzF2YmpKTFlIQUFBKyt1Z2pMUUNBWEM3UGpiWCs1K250cVRiTmZwdk1jenNqcngwSW9kbE5rNStmTFJHSnppY0E1VUJJekFjMkVFSm9EbUVZQUM1TXlCb0Z5NTRZcWF2N0VPcnE0cTFsbmxRK3NlK1FMS3hjQUFEL0FoUWtRUENCWURTYkVCa0ZXRU1JTFpDeTRpcWpNZXNQMzN6enlxTWpQVDNEdjc3OTRGaW1XNGNRUWdnaGhGQTg4eWFKS1JhTDNZY1BINzdPYnJlL0ZtTnplR2hvYUZkemMvUFdtcHFhM1pFYmhJbUUzTnpjRzBVaTBWbkpGNTduZmZ2Mzc3OGtFQWg4ZHJwc2VIajR3RC8rOFk5MXRiVzErem1PVzV6VUZ5TXdOamJtT0hqdzRJVStuODkydXN6ajhUVFcxOWRmczJyVnF2MXF0WHBaWkgyejJYeE5Ja2xNbG1VVndyS09qbzcvUEowSUFnRHcrWHlkTnB2dE9adk45dHhVanc4QVlMRllyaEVta2dFQW1wcWF0dHBzdHJPbTEvUjRQSGFQeC9Oc1QwL1A3eE9KRll2RDRkalIzTng4NStuZkJ3WUd0cmUzdC85WGFXbnB3NUgxbEVwbEdRQ3dBQkFHT05Ndk5KRjFlSjczZi9ycHArczhIay96NmJMaDRlR0QrL2Z2WDNmKytlY2ZVQ3FWaTVMUlpvdkZjcTFDb1ZnUVdkYlQwL044WTJQakxSRkZRWWZEOFZaVFU5UHRTNWN1ZlNPeXJzbGt1allWU2N5WllqcjlOcG5uZGlaZU94QkNzNTlDSkNwbEFLNEJBQTJ1aFlrUW11c0lBS0dFaUFpbEcxbVdiUU9BblFDUWxpU21ac083UThIdDE3WlJnRVlnc0pBQUtOTVJGNkVrWVFnUUNWRElBd0xYU0ZqbVBKNFgvNTR4Wkw4REZJNERTZWdCWklSUWtzVjdDSHpIamgxbmZjNVhLcFdXa3BLU0ozUTYzWHBDQ0hVNEhEdmEyOXZ2OVhxOS9hbHVZN3BpejdVNGM5WDY5ZXVqL243czNyMDd6K2Z6ZFovK0hjOXg2azMyMmpIWFlxUDVZOTQ4UGVyeGVPeHhFcGdBQUVTaFVPUlFTcU9tTHgxUFRIR25mOWZwZE91RmRXdzIyN2JJSkVRRVgxdGIyMDhTYnZRa2RYUjBQQjZad0l3UTd1cnFlbEpZcUZhcmF4S0pNem82ZWtKWVZsSlM4akFrY1RwU2s4a1VOUjJyM1c1L1ZaakFGQWdtSzc3TlpudEtXT1p3T040VWxvMlB6Rk9mL2wycjFVYU45dXZ1N3Y1dFpBSXp3bWg3ZTN2UytvWEpaTHBlV05iVzF2WWZzZW82SEk0UGhXVXFsYW9LNXZBRERkUHB0OGs4dHpQeDJvRVFtc1VvSlliSEhyTlNTcGNBcGVjQkFLNkZpUkNhTHdnaFJBMEFDdzFhN1hMNCtjL1RjdjJySThDSFdhWUhDUDgzb09CSlIweUVrbzRRQ1FBeEFZRnF3cENieFhMcFZ4OTQ0OXAxUVBGQktJUm1rN0t5c2hleXNySytJSkZJOUdLeDJKQ2RuZjNGOHZMeWllNmJ6YnJZY3kzT2ZJYm5HQ0UwWFhNMmNURUJUVlpXMWthTlJyT1M0N2dLdVZ4ZUpKUEpDaGlHaWZ2bFY2RlFxRWRIUnowQUFCcU5acmx3dTkxdTN4NXYzNkdob1g4a3A5bnh1Vnl1OStKdEd4NGUvbFJZSnBGSUVsb3pxNmVuNS9uUzB0S2ZScGFaVEthckw3bmtrazY3M2Y1YWYzLy9Id1lHQnQ2RjhkR0ppWWlWWU8zcjYzc2gwZU5OMWZEd2NJT3d6T1B4bkl4VlZ5NlhLM3crM3lBQWdGcXRqdW9YTHBmcnJYaHhYQzVYMHRiVDBXZzBVZWRzelpvMUhiSHF4a0lJWVpWS3BXR3VQZ0Uxblg2YnpITTdFNjhkQ0tGWjdFYy9ZaVU2WFJVaFpDa2hKQ1ZyR3lPRTBFdzBQdXBjVEFtcGxMTHM1elVlVCtzd1FNeTE3Sk9ORWZGOS9DaDh3TEQ4SlpReU9pQlVUSUJnOGdmTlJqSkNTQTBBelFhVzBYLzNyZXNwMlQ1NjJObjE5dEN2YndlY1hoYWhHVTZyMWE0V2xpVjUyYUtNeDU1cmNlYXo2WjVqanVNcVBSNVBZM0piaFJDYVRlYk5TRXdBa0pXV2x2NzNwWmRlMm52ZWVlZjlvYUNnNEQ2RHdiQkJvVkNVVFpUQUJBQ2dsSjQ1VDJLeDJDVGM3dlY2MitMdHl6Q01mM3JOUHJkZ01HaVB0eTBjRGc4Snk0VHJPMDdXeVpNbkg0MDFEUzNMc3NyczdPd3ZMVm15NUswTEw3eXdvNkNnNEZzQUlFa2toa3dteXhPV2pZNk9Ia3ZrV0ltSTgzNzU0bFEvYzhOQ0twVkc5UXUvM3g4MUFqQWlUcnhqVHBsVUtyVk85eGc4ejBlTlFwNHJwdE52azNsdVorSzFBeUUwaThubGNtRFpHZ0Nvem5SVEVFSW9Fd2doSlFCd0thdFVac1BUVDZmbHMreFAxNzNtaEJCOEFqeDhCc0M3MHhFVG9SU3pBTURWRE1DUEdDcGRwekZmazMvZlk3WHlURGNLSVRTeHdjSEJqNFZsUTBORFVXV3pPZlpjaXpPZkpYQ09WV2F6K1pxS2lvcW4xNjVkMjFsYld4czE0QVFoTkwvTWx5U21kTVdLRmU4VkZoYmV6ekRNV1IvSWZUNWZtOFBoMk5IVDA3T3RyYTN0LzUzclFDekxScTE5UWdpSk81MHBwVFFkbzEzanJnTWpFb21pMWdNTWhVSWpDY1lKSFQ1OCtQb2pSNDdjNlBGNFl2NEJrVXFsMXJLeXNrZFdyMTY5R3dBMHNlcE1oQkFTbFZBT0JvT2hCTnFhVml6TFJpV0d4OGJHNGo0UlRpbGxreFdiRURKbkU1QkprbkMvVGVhNW5hSFhEb1RRYlBUU1M2eGFMTTVpQUtvSndJSno3NEFRUW5PU2xBRGtTQUhXR29QQnFJZkZVaFpVSFBMeFFQY0FRR2U2WWlLVUtnUUlDd0FxUWtnMUFQdGZJakY3aDZ3a2U5bHRUeS9INzVnSXpXRDE5ZlZiZTN0N2Z4OE1CbDFqWTJQTzN0N2VGdzhkT3JSMUxzV2VhM0htczZtY1k2VlNhVm0zYnAyenVycjZOYXZWZWx1c3dTNElvZmxuWHR3a0x5b3F1a2VyMWE2TkxITzczZnZyNit1M0JBS0Ixb2hpcHJpNCtEOG5PbFlvRkhLTHhXSmRaSmxFSWpINy9mNlRzZXJMNWZKcGorUTZGNTduNHo0cEtaUEpvbTV1Qm9OQngzVGk5ZmYzLzdHL3YvK1BhclY2bGNWaXVjRmlzZHdvbFVxekkrdW9WS29WRlJVVi85M1UxSFQ3Vkk0ZERvZEh4dGNoUFVPcFZKWUVBb0c0b3hwbmd2RjJheVBMSnVvWEVva2tPMVo1Z3JIZHd0aTdkdTBxRi9UdGVTK1JmcHZNY3pzVHJ4MElvZG5KMU5Ra0YrdDBLNEhuY3duRHpJdlBjZ2doSkVRQUNDWEVDSlJldzRiRDlRRFFrNWJBQjBlQy9ITHVBNVpJVjFHQXBXbUppVkFLRVVKWUFGQUNrR0pDNlRXRUlScERicjd1dnBja0h6eCt3eWRKbTBFSUlaUlVqb2FHaGkvTjhkaHpMYzU4TnVsenpQTzhDQWRySUlTRTVzVkl6S3lzckg4VmxqVTNOOThsVEVUSVpMTENjeDByRUFqWWhHVTZuZTdDZVBXTlJ1UEdTVFl6WVZxdE5tcmR2b2o0bTRSbGJyZjdZRExpdXQzdWZhMnRyZC9jdFd0WFVXZG41eFBDN1JhTDVVc3d4VVQ1Nk9ob2k3QXNPenY3aG1rME15Mzhmbi9VVFJPOVhuOVJ2UHBHby9HeVpNVWVIUjJOU3FocHRkcGx5VHArQ2lWdE5PcFVUS1hmSnZQY3pzUnJCMEpvRnFxclk4SXFsUTRZNWlJZ0pEZlR6VUVJb1l5aVZNa3dUQlVocEVMMWs1OFkwaEd5cm01bmFMVDkyREhnYVRPaHBKY0NwZW1JaTFBNk1BeFpBQXg4bnFXd1JjRmxYL1gxTjYvTWg3cjVjZDhJSVlRUVFnak5UUFBpdzZoU3FTd1Rsb1hENGFqMTVnb0xDKzg5MTdIY2J2YytZVmwrZnY0OUVHUHFWSmxNVnBTYm0zdjNGSnFha0tLaW92c2h4aHFVS3BWcW9kVnF2VVZZUGpRMDlFRWljYVJTYWJ3cDZ3SXRMUzAvRUJheUxLdFFLcFZUdXBuZ2NEamVFNVpsWjJmZm90ZnJOMHl3bTJ3cU1WSmhlSGg0cjdBc1B6Ly82d0NnRjViTDVmSzh2THk4cnljcnRzdmwyaWtzS3k0dWZnQUFvcVl2RldEa2NubktwMlZnV1RibWxLa3FsYW8wMWJFQnB0ZHZrM2x1WitLMUF5RTArK2hrTXBWWUpDb2poS3dDQUhPbTI0TVFRaGwxYWdTWm5tR1lHZ1hIbFVMRW12V3A5SXQ3amdmQ0FBMDhvWWNKSlpqRVJITUxKVlpLMk11Qmt2OVFFY25sMzF5eEtXL3pTNXVqN2pjZ2hCQkNDQ0dVRHZOaUNqSkthZFNha2VYbDVZODFOemZmNHZQNWJBQmdLaTh2LzNaZVh0NDVrd2E5dmIxL3pzbkp1VFd5VENhVDVhMWF0ZXFEcHFhbXUwZEdSdllDQUdNeW1TNWJ1SERoTDBVaWtUcDVyeVEybFVxMXRLYW1adnV4WThmdUhWL3pUMncybTY5WXVIRGhMeGlHT1d1TnlWQW9OTnpkM2YzSFJPS3NYYnYyV0g5Ly95djkvZjEvc052dGZ3ZUFBWUJUODVYbjVlVTlJS3hQS1ExN3ZkN2hxY1N3Mld6YkNnc0x2ODB3ekprdlNZUVFkdG15WlcrZVBIbnlrYTZ1cm1jRGdjQnhBQUM1WEo1dk1CaXVMaWdvK01iZi8vNzNva1JlVTdJTURBejgyV3ExZmpteVRDcVY1cXhldmZyRGxwYVdydzBPRHU0QkFFYXYxNit2cUtoNFVpS1JSQ1UzRTlYYjIvdGNZV0hoL1JCeDA0Ymp1S3JhMnRwOTdlM3RQKzdyNi9zQUFKemptMlFhaldheHdXQlliN0ZZL3MxdXQvL3grUEhqZGNscVN5d2VqMmVRVWhvZW42Ym9qSktTa2tmcTYrdTNBTUN3V3ExZUdabmtxNjZ1ZnNWc05sOTMrdmRRS0RUODBVY2ZHUUZneXV1alRxZmZKdlBjenNSckIwSm85aEhMWkFVc3kyNEVnQ3pBYVhZUVF2TWNPZlVaVFFRQXRReWxoNkd1YmovVTFhVWxxVWhnckEybzZCZ2w3RG9BU2dpUXRDUlFFVW8xUW9BQkFEa0FLYVpBdnlHbDh0Sml0ZitaelkyVm43MWMyUmp6QVZXRTVpcU80OHdhaldhalZxdGR5M0hjVXJsY1hpUVNpZFRoY05nVENBUjYzRzczM3I2K3ZoY2REc2RIa3ptZVVxbGNrcGVYOXhXOVhyOU9KcE5aQVFCOFBsK24wK2w4bzdXMTlkSEp0bXY5K3ZWUmYrdDI3OTZkNS9QNXVpZGJqK080eXR6YzNEdjBldjE2bVV5V1N5a04rLzMrazA2bjgyMmJ6ZmFFMSt2dG0wN3NDS3paYkw0Nkt5dnJlcFZLdFV3cWxlYXdMS3ZrZWQ3bjkvdTdSa1pHRHJsY3J2ZHNOdHVMQUhEbS9tMENjUUJPM1ZQWllEYWJyMU9yMWF0a3A3NDdjWlRTWURBWXRIczhub2IrL3Y1WGUzcDZucGxxbklucTZYUzZ0Zm41K2ZkcXRkb0x4R0t4WVd4c3pEVThQUHhKUjBmSC93d09EdjV0Z3ZZQ0FJQmFyVjZSazVOenExNnZ2MFFtaytWUVNzTStuNi9kYnJlLzF0Ylc5cGhjTHRlc1diT21TN2pmamgwN2t2SFpRMkt4V0w1b3NWaXVVNmxVeTZWU2FSWUFRREFZdEkrTWpCd2VHQmg0dmJ1NyszY0FNSnBvZ01tYzQxaDFKanBHa2w3N1JCTHF0d0pKTzdmSnVuWWtJa1d4VlZhcjlTYVR5YlJKcFZKVlN5UVNDeUZFRkFxRmhyeGViOHZnNE9ET3lCd0FRdk1paWVueGVJNXFOSnJWa1dVR2cySGRtalZydXNQaHNKZGxXU1hBcVdRbklXVEMwYWt1bCt2ZGtaR1J3eXFWcWpxeVhLMVdMMSs5ZXZVZVN1a1lBQkJDU0ZyUHJVNm51N1MydHZZb3ovTitRb2drM3VzNGNlSkVIUUI0RW9sQkNHSEgxeEs4QVFDQTUva0FwVFRNc3F3aVZuMm4wL2toQUVTTmVKMkkzKy92YUc5dmY3Q2twT1JIZ3RqaW9xS2lCNHFLaWg2Z2xJNVJTbmxoZ2phVEJnWUczbkc3M2ZWcXRYcEpaTGxLcGFxdXFhblp6Zk44a0JEQ3BLSmZlRHllNXU3dTdxZHpjM1B2aUN6bk9LNnlxcXJxVDFWVlZjRHp2QjhBS01Nd2NkZFBUYUd4a1pHUncycTErcXhwV0UwbTB4WHIxcTF6VWtxRERNUElJaitBY0J4M1ZsMlh5L1UrSkpEQUJKaGV2MDNtdVoycDF3NkUwT3pDbkpwQzlpSUFVSkUwalRoQ0NLR1pqQUt3UU1nQ1FraVppdVAwSTNWMUxxaXJpM2N6S1drY1B0OEpJNmVxSjVRNktZQVI1c2wzYXpSdk1BQWdBMElLQU9qVm9yQllXM2lpK1BsN1h5czkvTVMxZnhuS2RPTVFTZ05WZFhYMU15YVQ2VHJoQTlrQUFDS1JTQ01TaVRSS3BYSlJkbmIyMW9HQmdiK09QNlFkNy84SFcxNWUvbWhlWHQ0OXd2dDFITWRWY0J4WFliRll0aHc1Y3VTbVZMd1lvZno4L0h0TFMwc2ZqaHhBTU42Vzh6aU9PODlxdGQ3WjFOUzBwYisvLy9YcHhORm9OTXNyS2lwZTREaXVRcmlOWlZsT3FWUXVVaXFWaXl3V3kwMDJtKzBWU1BCK0pRQ0FXcTFlVlZsWitSdU80NnFFMndnaE1wbE1saStUeWZLTlJ1T215Q1RtZEpXVWxQeTR1TGo0QnhEeDNVd2lrWmhOSnRQVkpwUHBxcWFtcHEvYWJMYW40K3d1V3JSbzBTOXljM052QjhGM081VktWYTFTcWFxdFZ1dVhqeDQ5dWlWWjdZMWtOQm92WHJodzRUTnl1VHhxWUloVUtyVktwVktyMFdqY1ZGeGMvTVBHeHNhYm5VNW5RalA3elRiSjZMZEpQTGVadkhha0pIWk9UczZYUzB0TEg0azF3RWNzRmh1MFd1MzVXcTMyL01MQ3d1OTBkWFU5MmRMUzhtMEFDRXp6dGFCWmJsNU1KOXZWMWZWVXZHMm5FNWdBQUIwZEhUK2R4T0hvMGFOSC95MGNEc2Q4U29JUUlvNU1RdGp0OWxlbjFOZ0VSSzdieHpDTUxGNENjMkJnNFBYT3pzNmZKU3N1d3pEU2VJbWdjRGpzYVcxdC9XWWl4MjFyYS91djN0N2UzOGZiVGdnUno2UUU1amphME5Cd2N6Z2Nqdm1CaTJFWVNXUy9hRzl2bjB4Zm03VG01dVp2REE0T2ZoeHZPOE13c2d3bE1BRUFvS2VuWjF1c2NrSUl3ekNNY0RwZ25VS2hLSXdzY0RxZDd5U3JMVlB0dDBrOHR6UHUyb0VRbWxXSTZja25MUVJnSWFGMEFWQ0swN29oaEJBQUVBQ0dBS2dJSVlzVURGTUxTbVZhUHZQKytvYjNoeW5QdDFOS1d3a2xVM3B3RTZIWmdnQ0lHU0RGUU1sVllrWjhpNVFsbjd2M2xRM1ptVzRYUXFrbWxVcXp6R2J6NWxnSnpGaE1KdE1WUzVjdWZRbmkzR2V0cXFwNk1UOC8vOTZKQms1SXBWSnJaV1hsOHdrMmVkS3NWdXRYeXN2TEh4Y21NQ09KUkNKVlZWWFZuN1ZhN1lXSnhsR3BWQXVYTFZ2MlVheEVVTEpsWldYZHVITGx5ci9GU21DbVVrNU96dTNGeGNYL0QrSS9YRW9XTGx6NGM2bFVHbXM1SlZKZFhmM1MrRVB6Y1I5T2xjbGsrZFhWMVg5T1Juc2paV2RuYjFteVpNbU9XRWsySWFsVW1yTjA2ZEozVENiVHhtUzNZNlpKUnI5TjVybk41TFVqRmJITHlzcitwN0t5OHBuSnpGQklDR0h6OC9QdnFhbXBlUWNBTW5aUEc4ME04eUtKMmR2YisySlhWOWVUNTZqejdHZWZmZllma3ptZTErczlYRjlmdno0WURQWlBWSytucCtlWmxwYVdiMHlscllsb2FHaTRjWHdhMlhob1QwL1B0dnI2K3MwQWtQTHBsVVpHUmc3djNidjNRcS9YZXpUQlEvQU5EUTFiVHB3NDhRRFA4NzVKMUo4UjY5QjR2ZDZqQnc0Y1dCOElCSHJqMWFHVThpZE9uS2l6Mld5L0VtNExoVUx1YVlUM0hUaHdZRU5uWitmUEtLV1RHckVZRG9kSFIwWkdtcWNSYzlLNnVycWV0dHZ0ZjVsTVhZUEJzRXhZNW5RNjMwMStxODQyUWI5TjJybWRhZGNPaE5Bc1VsZkhTb0xCQ29aaHpnTkMxRERKR3lvSUlUUnZFRkxHU0NTWFdLVFNtQStycFFUbEI0RFFQVUJvd2xPc0lUUXJFTkF6d053c1pwbWJsVkxGbXZ0ZTJxQUhuQkVDelVNOHovdmkzUmN3R28zckxSYkxkY0x5dkx5OE95MFd5NDJ4OXFHVThqelBueGxoSkh5Z094V0tpb3ArR0JFL0hCay9FaUZFdEhqeDR0OUNnak1ORkJjWFB5Z1NpVlN4dHZFODc1L3MvWlZ6MFdxMUYxWlZWYjFBNGl5MU1mNGFKM052Y2NxS2lvcStkenBNdlBQSU1JeWtvS0RncThMeS9QejhlOHhtODdXeDloSDJDNGxFWWtwS2c4ZHB0ZHJQVlZaVy9qWldrbjY4ajRlRjVZUVFVV1ZsNVlzQWtMVGxzU0tGUXFIaDhaK1k5MFlqdGcrSFFxRXBMVjAyRmRQdHQ4azh0NW04ZHFRaXR0VnF2YU9nb0NEbXZjNkpya1U2bmU2aXlzcktYMHdtQnBxNzVzMlVOOGVPSGJ2TDZYUnV0MXF0WDlWb05DdkZZckVoRkFxNTNXNzMvczdPenFjY0RzY2JVem1leStYYTgvSEhINWNWRmhiZWFUYWJyNWJMNVdVaWtZZ0xCb1A5dzhQRGUydzIyemFuMC9tK1hDN1BUZFZyT2kwWUROby8rZVNUbW9LQ2dyc3RGc3VOQ29WaUFTRkVGQWdFZW9hR2huWjJkWFZ0aTF4dk1GRjc5dXlwenM3T3ZrNnIxYTZSeStYbEVvbkVSQWhodytHd3grZnpkYmpkN29OMnUvMVZoOE94SGFhZldLUnRiVzAvN2V2cmV5NHJLMnVyd1dEWXdIRmNoVWdrMGxGS3c2RlFhTWpuODUwWUdocmExZFBUODhKMFgxdXl1TjN1dmJ0MjdTb3JMQ3o4bXRsc3ZrYWhVSlN6TEt2dysvMjl3OFBEdXpvN081OXl1OTM3TkJwTlZLSnViR3pNTWMzd2daYVdsbnM3T2pwK2xwT1RjN05lcjc5WXFWUXVGSXZGQmdDZ29WRElFd2dFYkY2dnQ5SGxjbjNRM2QzOUt2eHpQY2RVNHc4ZlBueDlUazdPTFRrNU9WczRqcXNXaVVRYW51ZjlmcisvWTN5NldBQUE0RGh1YWVTT0hvK255ZWZ6UmMzOVAxbEo2cmRKTzdjejZkcUJFSnBGaG9mRnZGNS9IaUdra3NHYmhnZ2hGRXNPQTNDZU54eFdBb0FEMHZDZ28yZlkzaVBYR3Q4VGcreDZJTlFFQUlCclk2SzVpQUFoUUlBQUlaY0NaWlF5dVlLNzk3VnJYdE5lOHhkM0hZbTdGaGhDczU3SDQybm82K3Q3d2VsMDduUzczVWZoMU5JenJGYXJ2YUNpb21LYlVxazhhNFJkZG5iMmwvdjYraUpIelNrWExGandvUEM0ZnIrL3U3VzE5YTcrL3Y3dEFEQ20wV2hxeXNyS2ZxYlZhczlQN1NzNnhlZnp0YlcwdE53OU1ERHdIZ0NFT0k2clhMQmd3VU1tayttS3lIcHl1YnpFYkRaZmxjaE1VWHE5L2xKaFdXOXY3KytQSHovK2ZiL2YzekYrL0h5OVhuK0oxV3E5RlJMN3V5MnFxS2pZRm1OWkh0cmQzYjJ0czdQenlmRUgxWG1PNDh4cXRmcnl3c0xDN3lRUUp5WkNDTnZkM2YzTDV1Ym1Cd0JnMkdReWJWeThlUEVmaFVrd2c4R3dRYkNyVXJpTUZnQkFJQkRvT1hiczJOMTJ1LzJ2QUJEVWFEVEx5OHZMZjZIUmFHcVQxV1lBRUZkV1ZrYWRzNzYrdnY5cmJXMzk0ZmdhaEJLajBiaStvcUxpTjFLcDlNem9lN0ZZYkNndUxyNnJyYTN0eDBsc0R3QUFmUFRSUjFvQUFMbGNuaHRyL2MvVDIxTnRtdjAybWVjMms5ZU9WTVRXbFpXVlBTUXNIQjBkYlcxdWJyN2I1WEo5QUFCaGp1TVdqVitMcm9xc2w1T1RjMnQzZC9jdmg0ZUhEeWI4cXRDc2hsK3dacGtFRjdaR00weGVYdDZkQ3hjdVBHdDBzTVBoZVB2UW9VT2JNdFdtbWFLcXF1ci9JcC8yNmVqb2VMeTF0UlZISmFKVGJsditYUUNJbkk3NUlmajF3ZS9GcTQ3UW5MQjVNeXRmdlRwSEt4Wi9uekRNOWN5cHRkY1FRZ2hGNEFIQ1FPbG40VkRveHhBS2ZkQi8vLzMyVk1mY3ZCblkvQzl1eXBWS1piOGpRSllCQVRrbU1kRmNSeWwxRVlCR25vZDNlVHIycDRldWZ1TjRwdHVFWnBsZndTWWc4TmFaM3dsc2g5dmc4Z3kyS0FySGNXYUZRbkdCM1c1L0xWNGRuVTUzUVUxTnplN0lzbEFvTkJ5WmJNbk56ZjNLb2tXTGZoTlpoK2Q1Mys3ZHU2c0RnY0JuZ2tQS2EydHI5M01jdDFnWWE4ZU9IV2Y5Ylpuc3ZjRlk5Y2JHeGh6Nzl1MWI0dlA1YklKTjdLcFZxL2FyMWVxekhycnY3ZTE5c2FHaDRlYXB4bDYzYmwxUU9EcHk3OTY5QzBkR1JscUUrOGN5bVRnV2krVmZxcXFxWGhiV2EycHF1c1ZtczhXYjRsSUNBTUdweElsWHorRnc3RGgwNk5CbGtXV0ZoWVhmTGkwdGZUaXlqRklhZXYvOTkyVUFFQWFJMnkvOCsvYnRXK2J4ZUlTemVpbk9QLy84QTBxbGNwRXd2ckJmVEliRllybWhxcXJxVDVGbFBUMDl6emMyTnQ0aXJHczBHcTljdW5UcFdZTiszRzUzL2I1OSs4NE1QcGpNK1p2S3ZleDRTY3hFWG1zaXB0TnZrM2x1VTNYdG1JeFV4TTdQei85NmVYbjVFNUhiZzhHZzY4Q0JBNVZlcjdkUHNDdXpjdVhLM2NMa2ZVOVB6N2JHeHNaL24rcnJRWFBEdkpoT0ZxRVpScFNibTN1bnNORGxjbjJZaWNiTU5DcVY2cXdQekE2SEkybnJZU0tFMEt5MGNxVk16YkxWQkdBQm9WU2Q2ZVlnaE5CTXhBQ3dCTURBc3V3bFZDeTJwQ1BteXk5RG1BK0hSeGdnTFlTQUt4MHhFY28wUW9nZUNDd25ESHlSWVVTYkgzajcrdk9BNGdQeWFHN3hlRHoyQ1JLWVJLRlE1RkJLbzZZdkZZbEVHZ0RnVHYrdTArbldDK3ZZYkxadE1SSUJBQUMrdHJhMm55VGM2RW5xNk9oNFBFWUNFd0FnSEdzcExyVmFYWk5Jbk5IUjBSUENzcEtTa29jaGlkT1Jta3ltcU9sWTdYYjdxeE1rTUFFaUVwalRaYlBabmhLV09SeU9ONFZsNHlQenpueVAwMnExVWFQOXVydTdmeHNqZ1FrQU1OcmUzcDYwZm1FeW1hNFhsclcxdGNWY1hzM2hjRVRkcDFTcFZGVXdoMmQybkU2L1RlYTV6ZVMxSXhXeGpVWmoxSnFmM2QzZFQ4WklZQUlBOEoyZG5ZOExDN1ZhN2JwenhVRnoxNXk5NkNDVWJocU5abGs0SE83MmVEd1RQZlhOTGxxMDZDbU80eW9qQ3ltbFkvMzkvVkZQajgxRG5FS2hPRE1kQzgvelBwZkx0U3VURFVJSW9VekxJVVFPaEt3a2hPUkJuTFZlRUVJSUFRQWhLa0xJS3BiU1Y2Q3VyZ25xNnBLeTN0WkVXRDhOZ0NMOENSQlJCVkJxVFhVOGhHWUdvaUFFRmhNQ1cva3dLTCs1ZmRPd3FtNTdWMTBkVGkyTDVoeE5WbGJXUm8xR3M1TGp1QXE1WEY0a2s4a0tHSWFSeHR0Qm9WQ29SMGRIUFFBQUdvMW11WEM3M1c3ZkhtL2ZvYUdoZnlTbjJmRzVYSzczNG0wYkhoNytWRmdta1VnU2VqQ29wNmZuK2RMUzBzaFpsTUJrTWwxOXlTV1hkTnJ0OXRmNisvdi9NREF3OEM2TWowNU1SS3dFYTE5Zlg5cVduQm9lSG00UWxuazhucE94NnNybGNvWFA1eHNFQUZDcjFWSDl3dVZ5dlJXOTE1bHQwMTRpN0RTTlJoTjF6dGFzV2RNeDJmMEpJYXhTcVRSNHZkNytaTFZwSnBsT3YwM211YzNrdFNNVnNUbU9xeEtXT1ozT0QrTFZIeDRlL2tSWU5yNzJwZ3hPVGV1TjVobE1ZaUtVSkRxZDdyTGk0dUlmMk8zMmwvcjYrbDV4T0J4NzRaL3JJdW90RnN1bGhZV0Y5NnRVcWhYQ2ZXMDIyM09uNTFhZnozUTZYVFVoNU13SThjSEJ3WThCL3pnaGhPWTNNZ3FnVkRCTU5RQVlDUzRGZ0JCQ0U1RUNwWGxBYVlFS1FEdHlhbTNNbE9MYTN2TjVEWnZlRW9lWkN4bkNyS0tFNHJxWWFONmdGQW9JZ2V0a0lKZDdWMng2NUtLNlVjZk91cDBwZjNnQW9UU1FsWmFXL2pnL1AvOHVobUhrVTltUlVucm1ub1pZTERZSnQzdTkzclo0K3pJTWsvTDdIOEZnTU82RDkrRndlRWhZSmx6ZmNiSk9uano1cUVhaldXRTJtNitMTEdkWlZwbWRuZjJsN096c0x3VUNBVnRIUjhjVEhSMGRQNGNFUmtqS1pMSThZZG5vNk9peFJOcWJpRGp2bHk5TzlUT2ZEYVJTYVZTLzhQdjlVU01BSStMRU8rYVVTYVhTYVQ5d3hmUDhuSDJ3ZGpyOU5wbm5OcFBYamxURWxrZ2tVY2VjYUdrOG44OFhNMG11VkNxMWNVWnZvamtPazVnSUpkSDRIN1d0MmRuWld3RUFlSjRQQWdDZDZDazlyOWQ3ckxtNStmNjBOWElHR3h3Yy9IdTY1cmxIQ0tGWjRlR0hPWmxZWEF5RWxBQkFRamNRRUVKb3ZpQUFoQUpJR1paZEl0ZnBqcVlqaVZsWEIvem1sN1lQbE1xdjdhZEEzUUNnU1hWTWhHWUtRb2lFVWlnRTRLOFFnMXkrYW9YNGx6c0JqbWE2WFFoTmszVEZpaFh2YWJYYXRjSU5QcCt2emV2MW5nZ0dneDErdjcranVLWVh2TmdBQUNBQVNVUkJWTGo0UHljNkVNdXlTbUVaSVNSdXNvNVNtbzc3dEhGSFRJdEVJb1d3TEJRS2pTUVlKM1Q0OE9IcnM3S3l2bGhjWFB6OVdHdm1TYVZTYTFsWjJTUFoyZGszN04yN2R6MEFERThsQUNFazZsNWJNQmljOFE5U3NDd2I5YjF1Ykd3c0VLOCtwWlJOVm16aGVvOG9Tc0w5TnBubk5wUFhqaFRGamxyU2tCQVN0VlpxWkROaUZYcTkzaG4vL3h1bEJpWXhFVW9oaG1Fa0UyMzNlRHlOaHc0ZHVncW0rRUVOSVlUUS9KQWxrWmdJd3l3aEFEb0NnRjg0RVVMb0hBZ2hJcDdTV3BhUWVnRFlrNDZZTDk4QTRRZitTcnVBUUNjQnNoaHcxRHlhUndnQk9RQXBCQXJYaUtuSS9mM1hyL3J6ZzFlOWNSQUlUSFJ6RXFFWnE2aW82QjVoQXRQdGR1K3ZyNi9mRWdnRVdpT0ttWE1sTVVPaGtGc3NGdXNpeXlRU2lkbnY5NStNVlY4dWw2ZDhXbktlNStPT0xKWEpaQXVFWmNGZ2NGb1BCUFgzOS8reHY3Ly9qMnExZXBYRllybkJZckhjS0pWS3N5UHJxRlNxRlJVVkZmL2QxTlIwKzFTT0hRNkhSOGJYSVQxRHFWU1dCQUtCdUtNYVo0THhkbXNqeXlicUZ4S0pKRHRXZVlLeDNjTFl1M2J0S2hmMDdYa3ZrWDZiekhPYnlXdEhLbUtQalkyNWhLTXhGUXFGeGUvM3h4emhLWlBKb3ZyOCtFQWhYSU4rbm9yS2dpT0VFamJwTDJuaGNOamIyZG41eENlZmZMSXkzZ1ViSVlRUW9oS0poVkM2bWxBYTlWUTBRZ2loYUJTQUpRQmxoR0ZLNFpGSGxKQ21oQ0lEdEprQUhLRlQrRTZBME54QkpJU1FiRXJnUzhDeVgvanVXNWNYMWRYaC9TWTBPMlZsWmYycnNLeTV1Zmt1WVNKQ0pwTVZudXRZZ1VEQUppelQ2WFFYeHF0dk5CbzNUcktaQ2ROcXRWSHI5a1hFM3lRc2M3dmRCNU1SMSsxMjcydHRiZjNtcmwyN2lqbzdPNThRYnJkWUxGK0NLUTYyR1IwZGJSR1daV2RuM3pDTlpxYUYzKy92RVpicDlmcUw0dFUzR28yWEpTdjI2T2hvVkVKTnE5VXVTOWJ4VXlocG8xR25ZaXI5TnBubk5wUFhqbFRFOW5xOXpjSXl0VnE5Smw1OW5VNTNnYkRNNC9FY2hRbEdrcU81RFQ5VUlwUWtKMCtlZlB6bzBhTmY2TzN0ZmRidGR0Y0hnMEVYcFhTTVVqb1dEQVlIdkY1dmMyOXY3KytibXBydStQREREL05hV2xydUE0RFJUTGNiSVlUUURGVlhKeEpSbWcrRXJBWUFUR0lpaE5Ea0VDQkVCcFJtNjFpMkdPcnEwaktLM1RNMmZJQ0c2U2NBTkVTQllpSVR6VlBFRElTNWtpV1NydzFWYmNpNnFPNGluUDBMelRwS3BiSk1XQllPaDZQV2ZDc3NMTHozWE1keXU5MzdoR1g1K2ZuM1FJeXB4MlV5V1ZGdWJ1N2RVMmhxUW9xS2l1NEhnS2hadzFRcTFVS3IxWHFMc0h4b2FPaURST0pJcGRLb1VaM2pBaTB0TFQ4UUZySXNxMUFxbFlhcHhIQTRITzhKeTdLenMyL1I2L1ViSnRoTk5wVVlxVEE4UEx4WFdKYWZuLzkxQU5BTHkrVnllVjVlWHQ3WGt4WGI1WEx0RkpZVkZ4Yy9BQUJSVTRnS01ISzVQR29OMG1SaldUYm10S1VxbGFvMDFiRUJwdGR2azNsdU0zbnRTRVZzcDlNWjlYODFMeS92TG9pOVpJNG9Qei8vdmhqSCtPdTU0cUM1QzVPWXM4eU9IVHVJOEdlaWhYQlJXZ1g3K3ZwZWFtaG8rUEsrZmZ1V2Z2enh4NGIzMzM5Zjh2Nzc3MHMrL3Zoajg1NDlleW9hR2hxK1pMUFpuZ2FBd1V3M0ZpR0UwQXhXVjhjWU5KcFNDSWVyQ2FVV2ltdVhJSVRRcEJBQVFrNk52aXlUU3lRWDYyU3l1TlBtSmRNVGgzZTZ3OEQzQTZVdUFBaW5JeVpDTXcwQkVBT0ZmQUJtazBMSzNiK3lScGVXbTg0SUpST2xOR3FrVDNsNStXTVJVeWFheXN2TEg4bkx5enZuamZ2ZTN0NC9DOHRrTWxuZXFsV3JQbENwVkxWdzZ1OFZhektaTnE1WXNlSWprVWlrbnZZTE9BZVZTclcwcHFabWU4UmFmMkt6Mlh6dDBxVkwzMmNZNXF3MUprT2gwSEIzZC9jZkU0bXpkdTNhWTFWVlZYOHltODNYQU1DWmFTU1ZTcVZsNGNLRlB4WFdwNVNHdlY3dmxKWmFzdGxzMjhhbm1EeURFTUl1Vzdic3pRVUxGandZbVpDU3krWDV1Ym01ZDE5d3dRVlJJOExTYldCZ0lLcGZTS1hTbk5XclYzODRQZ0tOQUFDcjErcy92M3o1OHAwU2lTUXF1Wm1vM3Q3ZTUwQXdhd1RIY1ZXMXRiWDdMQmJMRFFBUW1VaVdhVFNhbXVMaTR1K2RmLzc1VFZhcjlkWmt0U01lajhjelNDbU4raHhWVWxMeUNBQm9BWUNvMWVwVmtkdXFxNnRmV2I5K1BUMzljL0hGRnc5Qmdrdm9UYWZmSnZQY1p2TGFrWXJZL2YzOXovSThmOWE2citQSFBOM25HUUFBanVNV0xWdTI3QzlxdGZxc0Vhdzh6L3RzTnR0dnB2WEMwS3lHVDhVaGhCQkNDTTA4akVnc3ppR1U1Z0loWW9McnF5R0UwRlRsVVVwWFNGZzJvWnV2VTFZSFBIbURPSURRWmdCR0RmaGRHODFUaEJBNUFCUlNRcThXRXhqNTd2YXIvdkxReGpmcWNZMU1ORnQ0UEo2akdvMW1kV1Nad1dCWXQyYk5tdTV3T094bFdWWUpjQ3JaU1FpWmNIQ0l5K1Y2ZDJSazVMQktwYXFPTEZlcjFjdFhyMTY5aDFJNkJnQ0VFSkxXdnhrNm5lN1MydHJhb3p6UCt3a2hrbml2NDhTSkUzVUE0RWtrQmlHRUhWOUw4QVlBQUo3bkE1VFNNTXV5TVdlWWNUcWRId0pBMUlqWGlmajkvbzcyOXZZSFMwcEtmaVNJTFM0cUtucWdxS2pvZ2ZFWjBuaGhnamFUQmdZRzNuRzczZlZxdFhwSlpMbEtwYXF1cWFuWnpmTjhrQkRDcEtKZmVEeWU1dTd1N3FkemMzUHZpQ3puT0s2eXFxcnFUMVZWVmNEenZCOEFLTU13YVhrUVRHQnNaR1Rrc0RDSlpUS1pybGkzYnAyVFVocGtHRWEyWThlT005K1BPWTQ3cTY3TDVYb2ZBRUtKQko5T3YwM211YzNrdFNNVnNVZEhSM3RPbmp6NVlIRng4WThGeDZ5cHFhblpUU2tOVVVyRDhmNmZuamh4b3M3bjgwVk5jNHZtRHh5SmlSQkNDQ0UwOHpCc09Gd0VBRVdaYmdoQ0NNMUdCRUJIQ0NrT3ltUlpVRmNYTlcxZUtvd3hRU2RENEZNQzRFdEhQSVJtTUJrQktBSmdibUtwNkxyNy8zckZBbHdqRTgwV1hWMWRUOFhiZGpxQkNRRFEwZEVSTlNvckJucjA2TkYvQzRmRE1aY1NJb1NJSXhNQmRydjkxU2sxTmdHUjYvWXhEQ09MbDhBY0dCaDR2Yk96ODJmSmlzc3dqRFJlSWlnY0RudGFXMXUvbWNoeDI5cmEvcXUzdC9mMzhiWVRRc1F6S1lFNWpqWTBOTndjRG9kakpvZ1pocEZFOW92Mjl2Yko5TFZKYTI1dS9zYmc0T0RIOGJZekRDUExVQUlUQUFCNmVucTJ4U29uaERBTXd3aW5BOVlwRklyQ3lBS24wL2xPc3RveTFYNmJ4SE9ieVd0SFNtS2ZPSEhpd2Q3ZTNwZ1BGeEpDUlBIK24vYjA5RHh6OHVUSlJ5WVRBODFkK0NFU0lZUVFRbWlta2N1bGxHRXFLQ0hsbVc0S21yc1VZakdZRklxemZxWWlWNldDRGNYRktXcGR0Q0t0RnQ3NGwzODU2MmV5bEdKeDFMNUZXbTBLVzRzeTd0UW9kb09jMHNXY1JCSzFoazhxaENrWkRQUFFEQlJpcnVlRTBMeERvUUNBYkpheWt0czl0WmNaTjc4RWJLYWJoTkM1OVBiMnZ0alYxZlhrT2VvOCs5bG5uLzNIWkk3bjlYb1AxOWZYcnc4R2cvMFQxZXZwNlhtbXBhWGxHMU5wYXlJYUdocHU5SGc4RFJOVW9UMDlQZHZxNitzM0E2UitCUFhJeU1qaHZYdjNYdWoxZW84bWVBaStvYUZoeTRrVEp4N2dlWDR5RHhITmlGSGhYcS8zNklFREI5WUhBb0hlZUhVb3BmeUpFeWZxYkRiYnI0VGJRcUdRZXhyaGZRY09ITmpRMmRuNU0wcnBwRVlzaHNQaDBaR1JrYlJNeGR2VjFmVzAzVzcveTJUcUdneUdaY0l5cDlQNWJ2SmJkYllKK20zU3ptMG1yeDBwaXMwM05EVDg2L0hqeDM4d1BpSjFRdUZ3MlB2Wlo1OTlvN0d4OGQ5aGh2eS9SWm1EVTl3Z2hCQkNDTTBrdDkwbTFzdmxlVUJJSGxDcUJZSXp5YUxVMkZwVkJkK3RyVDJyTE8vSkNlL1pnVkV1aHl0TFMrSHEwbEpZYnJFQVR5bGMrOG9yOEduL2hOOXZrMEloRXNIU3JLeUU5bVVaSm1wZmhRaS9DczFsQklEUVU5ZlE4NlZ5ZWIwSFlDRFZNYjNRTzZqZ2M1b293d1FJemdLTzVqbHk2Z09NbUZMSUI0QjFzcENxcTB4NTNWOEFYdTNJZE5zUU9wZGp4NDdkNVhRNnQxdXQxcTlxTkpxVllySFlFQXFGM0c2M2UzOW5aK2RURG9mampha2N6K1Z5N2ZuNDQ0L0xDZ3NMN3pTYnpWZkw1Zkl5a1VqRUJZUEIvdUhoNFQwMm0yMmIwK2w4WHk2WDU2YnFOWjBXREFidG4zenlTVTFCUWNIZEZvdmxSb1ZDc1lBUUlnb0VBajFEUTBNN3U3cTZ0cm5kN24zVGpiTm56NTdxN096czY3UmE3UnE1WEY0dWtVaE1oQkEySEE1N2ZENWZoOXZ0UG1pMzIxOTFPQnpiWWZvSkN0clcxdmJUdnI2KzU3S3lzcllhRElZTkhNZFZpRVFpSGFVMEhBcUZobncrMzRtaG9hRmRQVDA5TDB6M3RTV0wyKzNldTJ2WHJyTEN3c0t2bWMzbWF4UUtSVG5Mc2dxLzM5ODdQRHk4cTdPejh5bTMyNzFQbzlGRUplckd4c1ljMHd3ZmFHbHB1YmVqbytObk9UazVOK3YxK291VlN1VkNzVmhzQUFBYUNvVThnVURBNXZWNkcxMHUxd2ZkM2QydkFvQnptakVuaXo5OCtQRDFPVGs1dCtUazVHemhPSzVhSkJKcGVKNzMrLzMranZIcFlnRUFnT080cFpFN2VqeWVKcC9QMTVWbzRDVDEyNlNkMjB4ZU8xSVVtMjl2YjMrd3Y3Ly90MmF6K2Q4TUJzTmxITWRWaU1WaUl3RFFZREE0NFBGNEdwMU81enNkSFIzUEE4QjArem1hSS9DYkZVSUlvZG5qdHVYZkJZRElxVlFlZ2w4Zi9GNm1tb05RS3BpZWZKSVQ4L3psQk9CdVFzZ0ZtVzRQeWl3Q0FGYVZha3I3OUhtOUVPTDVjOWI3MnJKbFUwNWlyc3pKZ1ZldXZmYXNzbWFuRXphOTlCS0VlQjYyTEY0TVAvbmM1NmJVWHFFdGI3NEpPenM3bzhvcmpVWjQ1d3RmbUxDOWR5OWZEbmN0WHc1RGdRQU0rZjN3OHJGanNPM3dZVkJMcGRENGxhK2NWZmZ6Zi9vVE5EcndlL0ZjUmlrZEJVcVBqRkg2VGZ2WHY3NG45UUdCZkgvN2RmbEE0VmxDbU9VQW9FNTVUSVJtQVVyNUVjS1NvMkUrL0t1UmtQZUQvNzE2UjArbTI0UXk2RmV3Q1FpOGRlWjNBdHZoTnJnOGd5MmFzOWF2WHgrVlpObTllM2VleitmcnprUjdVR0x5OHZMdVhMaHc0VmtmZWgwT3g5dUhEaDNhbEtrMnpSUlZWVlgvWjdGWWJqejllMGRIeCtPdHJhMHBIOUdNRUVvdmZQdzRCcmxjbnJ0bXpacW9wellpRncyZUs1UktwYVdrcE9RSm5VNjNuaEJDSFE3SGp2YjI5bnU5WG0vcUg2ZEhVemFmK2laQ0NNMVhmcDlQSmhLTHF3bkRtRFBkRnBSNUVwYUZUMjYrZVVyNzFMN3dBblNQaktTa1BmdDdldUROeno2REswdEx6NVF0TWhqZzVzV0w0YmRIanFRazVsU1VHd3lnRUl0QklSWkREc2ZoRTV2ekhTRlNTa2dlNFhrRDNIYWJHSDc5NjdIVXhnUHFmM1BNSzJQRmpaVFNJZ0lFazVnSUFRQWhqSXJ5ZENVRFRLK0tVZmkrKzlmTFAzam84cmVHZ09EMGNBZ2hkQTZpM056Y080V0ZMcGZydzB3MFpxWlJxVlJualZKMU9CeEpXdzhUSVRSellCSnpuaXNySzN2QmFEU3VQLzE3ZG5iMkZ5VVNpZTdUVHovOWZDYmJoUkJDQ00xTGRYVU13N0pxd2pCVlFJZ3gwODFCYUtIQkFMY3RXWEpXMldQLytBZHNLQzRHQ2Z2UHBjMitzWElsdk5iYW11N213WmZQT3c5ZVBuWU1Sb0tubGlBczArdlAydDdpY3FXOVRXaEdZUmhLbGFGUXlLb3NLTkI3QVZMK29DYkxrd0NoME1BenNKb1FLRXgxUElSbUVaWlFzcEVRRVNFTThYN3J4Y3QyUFFydmpRS3VjNFVRbW9jMEdzMnljRGpjN2ZGNDdCTlVZeGN0V3ZRVXgzR1ZrWVdVMHJIKy92NlhVOXpFMllCVEtCUm5ucXprZWQ3bmNybDJaYkpCQ0tIVXdDVG1QS2ZWYWxjTHl6UWFUVzJzdW1qKzREaXUwdVB4TkdhNkhRZ2hOTy9vOVp3TW9CZ0lLYUdVcWdtdWg0a1N0RUNuTzJjZGcxd2VkNzgrandjOFkyTmdVU3BoODhLRlo5V3AyNzBiWG14b2dGdXJxOCtValFTRFVHMDJ3MUFnQUNlR2hpYmRUZ1lBaXJUYVNkY1grdEhhdGZDZDFhdmhwV1BINExralI2QlU4TG94aVRtL0VRQkNBY1FpaVdTUlRDbzltSTRrNW42MTI3ZG1SUFVlZ0hRZEFOU2tPaDVDc3dVQlFvQ0FnbEQ2T1VwWlJxU1I5ZDMzVXUyeHgyLzR4SmZwdGlHRVVMcnBkTHJMaW91TGYyQzMyMS9xNit0N3hlRnc3SVYvcm91b3QxZ3NseFlXRnQ2dlVxbFdDUGUxMld6UCtmMytlYisrc0U2bnF5YUVNS2QvSHh3Yy9CZ0EvQmxzRWtJb1JUQ0pPYzhORGc1K2JES1pyb2dzR3hvYStqaFQ3VUVab3pLYnpaY2FqY2FOQm9OaG8wd215OE1wYWhGQ0tQME1vWkFLQ0Nra2hDZ0pJZXk1OTBBb3RvOXV1bWxhKzMzdHZmZmdqYzgraTF2dmZ3OGVoSFdGaGZCUlp5ZTgzdG9LQi92NnpneWxlWE9DL1lSaXJWVVo2VWRyMThLcW5CeXdqWXpBenc4Y2lGbEhJUmJETFZWVjBPZnhnSWhoenRwMjRKWmI0aDVidUw3bWFVME9CMno0MDUvTzNYZzBXNGdBb0ZMTTg0VUE4STlVQjl0NThjNVEyZFBMdTQzV1FoZFFDRklDWWdMNFJBcENweEZDREFCMEZTc1czeVptRE0vZTh1eEZSNTdidWhOdk9pT0U1aDJXWlpYWjJkbGJzN096dHdJQThEd2ZCQURLTUl3MDNqNWVyL2RZYzNQei9XbHI1QXcyT0RqNGQ3eDNpZEQ4Z0VuTWVhNit2bjdyNHNXTG56QVlEQnZIMThUYzN0RFFjRittMjRYU1I2bFVXbXByYXpzSkllSk10d1VoaE9ZN2tWaXNaM2krQWdpUlpib3RhT1phOXV5ek1EQTZldWIzcnE5OUxlMXRjUGg4c09aM3YwdDVuRHkxR2lxTlJpalY2ZUN4L2Z2ajFudTdyUTNuSTBTeEVjSVNTc3VCa0VLb3F4TkJYVjBvMVNGL2ZmdkJzUjlzTHh3RVNvWUJLRTROanBBQUFUQlJIbTRRZ2FRdnk2RHlBZ0RPQW9RUW12Y1locEZNdE4zajhUUWVPblRvS2dBWVRsT1RFRUpvUnNBa0puSTBORFI4S2RPTlFKbkQ4N3dJRTVnSUlUUXpFSjQzRW9hcEFvRG9lVDRSbW9FU1NhQ09CSU5ROFp2ZlRLcXVWbnJxUVhTbkwvWnNndzk4L0RGOC8veno0U2Q3OXNDRG4vdmNsTnVDNWdVV0NNbGhLTTFYaXNVR2IxM2RBTlRWOGFrT3lsTytuMURTRDRUUkF3Q09yRWNvQWdWZ0NZQ2FFUElGd2toR3Z2dlh5M3NldXVLdEljRDFNUkZDODhla3IzZmhjTmhyczlsKzA5TFM4bjBBR0QzbkRnZ2hOTWRnRWhNaGhCQkNhSWFnREtNQ2hpa0FTaWQ4Q2hlaCtVSXJPelVvT1Y0Uzg4V0dCbmk3clExR3g4WmdkVTVPT3B1R1pna0NRQUNBVUVyek9KV3F5cXRTN1lZMHJKZkVoNkNiWVdnWFErakNVMDFBQ0oxR2dCQktLRXVBRkFIUFg4c1N1ZisyTjY5ODd0ZFh2b2szNXhGQzg4TEpreWNmOS92OTdVYWo4Zk5LcFhLcFRDYkxGNHZGS2dDQXNiR3hvYkd4TVlmYjdmNTBjSER3YnphYjdTVUFHTXh3a3hGQ0tHTXdpWWtRUWdnaGxIbEU5Wk9mNkFtbCtSQU9XNEJoOERNYW1wYThKNTg4WjUydkxWc0czNjJ0bmZKKzZhUWJUMkk2NGlReEFRQWNvNk53V1ZFUlNOaXpCN3RkOE9LTE1CUUlBQUNBV2lLQlQyNisrYXp0MTcvMkdoeHpPcU9PeC9NcEg2U0hNb0dRTE1MejVVYTdmWjhqRFVsTWxvRmVJRXdQQlVJeGhZbFF0UEcxWW1XRUlSV1VweHQxdkxqaDI2OWZkZWkvcjM1akpOTnRRMml1d1BVQ1o3UmdYMS9mUzMxOWZTOWx1aUVJSVRUVHpjc2JaRXFsY2tsZVh0NVg5SHI5T3BsTVpnVUE4UGw4blU2bjg0M1cxdFpIRXp5c3ltcTEzbVF5bVRhcFZLcHFpVVJpSVlTSVFxSFFrTmZyYlJrY0hOeloxZFgxYkNBUU9KN0Vsd0lBSUxGWUxGKzBXQ3pYcVZTcTVWS3BOQXNBSUJnTTJrZEdSZzRQREF5ODN0M2QvVHVJTTkzQSt2WHJvNll2MkwxN2Q1N1A1K3RPcE41VTZ3SUFhemFicjg3S3lycGVwVkl0azBxbE9TekxLbm1lOS9uOS9xNlJrWkZETHBmclBadk45aUlBbkxtak5GRU1xVlJhVWxCUWNLZlJhTndrbDhzTFFxSFE4TWpJeUpIT3pzNy9kVGdjYjBic1FzeG04M1c1dWJsYmxVcmxlUktKSkNzVUNnME9EUTN0NmV6c2ZHeHdjSEIzalBZS0pmVjlUMUhmakNuV09aeG8rd1FmZmxQV0IxUDlYazRVbStPNHl0emMzRHYwZXYxNm1VeVdTeWtOKy8zK2swNm44MjJiemZhRTErdnRpM00rSWsyN2YwelF4cUd5c3JMdm04M21MOGhrc254Q0NJdGZVQkNheGVycWlFaWx5bUVJS1NRQWNvSlRENklrVVV1bDRCNVA1S1ZhTUJ5R0p6LzlOT2EyKzFhc21QTHhSQXdEQnZtcG1aVWoxd0NONWVyUzByTisvMnh3RURyZDdnbjM4UWFEYVRzM0tQTUlRQTdETUJVQnBUSXRJOTBKNis4Rlh0NERsRkFjaUluUVJJZ2VDRjNLc3ZBdlFCaDNYV05sVTExbFl6RFRyVUlJSVlRUVFqUERmRXRpc3VYbDVZL201ZVhkUXdoaElqZHdIRmZCY1Z5RnhXTFpjdVRJa1p1bWN0Q2NuSnd2bDVhV1BpS1JTUFRDYldLeDJLRFZhcy9YYXJYbkZ4WVdmcWVycSt2SmxwYVdid1BBdE8rWUdJM0dpeGN1WFBpTVhDNHZFbTZUU3FWV3FWUnFOUnFObTRxTGkzL1kyTmg0czlQcC9HQzZNWk5KbzlFc3I2aW9lSUhqdUFyaE5wWmxPYVZTdVVpcFZDNnlXQ3czMld5MlZ3REFjNjVqNXVibTNsWmVYdjRFd3pCbjFoS1RTQ1J5ZzhGZ01SZ01sM1YwZER6VTJ0cjZQUURRTEZteTVIY21rK21LeVAwbEVrbVcyV3krMW13MlgzUHMyTEc3dXJxNm5vb1hLOG52ZTByNlpxcWxzZyttODcwVXlzL1B2N2UwdFBSaDRhTHFITWVkeDNIY2VWYXI5YzZtcHFZdC9mMzlyOGM3UmlxdkN6elB5MWV0V3ZXYVdxMnVtZXhyUWdqTmNCVVZSTnJibTBjSktTQU1nN2U3VVZKY1UxWUdQMTY3RnY1bi8zNTQvdWpSbE1jTGhNUHcyUDc5TWJjbGtzUTBLeFJuY2ovMkNaS1luRmdNbHhXZC9WRmtYMC9QbE9PaE9ZNFFNd0NVU2ltVnBtT1lsOWN6MUNPVHk3cFloZ1lBaUFnQW1IUHVoTkI4UllpRlVMaUpVcWJEMjFvNkFyU3hEUWl1ajRrUVFnZ2hoT2JaRjZtcXFxb1g4L1B6N3hVbWlTSkpwVkpyWldYbDg1TTlabGxaMmY5VVZsWStFeXRSSVVRSVlmUHo4KytwcWFsNUJ3RGs1Nm8va2V6czdDMUxsaXpaRVN0NUpDU1ZTbk9XTGwzNmpzbGsyamlkbU1ta1Vxa1dMbHUyN0tOWUNjeEVaV1ZsL2V1aVJZdWVqa3g2Q1JVVUZIelhaREp0WExaczJSK0ZTUzhCVWw1ZS9nVEhjWXRpYlV6Mis1Nkt2cGxxcWV5RDZYd3ZoYXhXNjFmS3k4c2ZGeVl3STRsRUlsVlZWZFdmdFZydGhiRzJwL3E2c0dEQmdnY3dnWW5RSFBQKyt3d1JpZklZaHNrSGlqTVBvb2w5dW5VcmRIM3RhMmQraEV3S0JXemJ1QkYrc1g0OTZHUXlxRnV6QmxiT3d2VWlMVXJsbVgvYnZkNjQ5YlF5R2JTNlhHZVY3ZXJzVEZtNzBLd2xKWlNxQ004cllmUG1sSTkyZi95R1Qvd01BM2FnMEVtQmpxVTZIa0t6R1FGZ2dZQ0dFT2JmSlNKeWVkM0xGeWtCRjVORkNDR0VFRUl3ajVLWWVYbDVkMW9zbGh0amJhT1U4anpQbnhrQnBWQW9DaWR6VEt2VmVrZEJRY0UzNGh3ekhIbk1TRHFkN3FMS3lzcGZUQ1pHTEZxdDluT1ZsWlcvSllSRWZmbm1lZDVIS1EwTHl3a2hvc3JLeWhjQjRKeEpsWFFvTGk1K1VDUVNxV0p0NDNuZVR5a05UZldZcGFXbFB4My9KNTFvLy9QT08rOFZnOEh3K2ROMTQ3MVBoQkJ4Ym01dTFKM0JaTC92cWVpYmt4RUtoWWJIZjJMT3RSYXhmVGdVQ2cxSGJrdDFIMHpYZXhsTFVWSFJEMC8vZTZMM2t4QWlXcng0OFc5Qk1LSTlIZGVGN096c0xhZi96Zk44SUpIL0x3aWhHU1luaDlCd09JdFNtblZxaVNpRUVxZVNTR0JOWHQ2WjMwVU1BNy9hc0FITUNrVks0MHBaRnI2eGNtWE1uMFJrUlNReCt5WklZbmFQak1BVkw3OE1YMzMzWGVnWUhvWVF6OFBmdXJvU2lvbm1MZ0pBS0lDYTVmbHFkVzJ0SmcwaEtVOTVGeEJvQVFvNE5TWkM1OFlDUUNFdzdFYS9VbnZsYlc5ZU9hMEh2eEZDQ0NHRTBOd3dYNmFUVlM1WXNPQkJZYUhmNys5dWJXMjlxNysvZnpzQWpHazBtcHF5c3JLZmFiWGE4eWR4VEYxWldkbER3c0xSMGRIVzV1Ym11MTB1MXdjQUVPWTRidEdDQlFzZU1wbE1WMFhXeThuSnViVzd1L3VYdzhQREI2ZjRXc1NWbFpYYkNDRm52WGQ5ZlgzLzE5cmErc1B4dGZVa1JxTnhmVVZGeFcra1VtbjJtUjNGWWtOeGNmRmRiVzF0UDU1aXpLVFQ2L1dYQ3N0NmUzdC9mL3o0OGUvNy9mNE9BQUM1WEo2djErc3ZzVnF0dHdKTWFpb1owdEhSOFhocmEyc2RBUGlOUnVQbnE2cXFuaGVKUk5ySVNxZEg5L1gwOUR6ZjJOaDRId0FNNmZYNkRkWFYxWDhRMWpVWURPc0ZNWkw5dnFlaWIwN0tSeDk5cEFVQWtNdmx1V3ZXckltNjAzZDZld3pwNklQcGVDL2o4dmw4YlMwdExYY1BEQXk4QndBaGp1TXF4OS9QczBaOHl1WHlFclBaZkpYZGJuOTF2Q2d0MXdWQ0NPdnhlSTQyTmpiK3U5dnQzZ2NBSW9QQmNORmtYeDlDYU1ZaGFyV2FZeWpOSW9RWUFFY2VvR2xxR3hxQy83ZHJGengyNlQ4L2Jwa1VDbmhxd3diNHdsLytBbUdhbWhuNkpDeWIwTFN4OFJ4enVlQi9EeDZFRFVWRjBPdVplRlVCQ2dCL1BYNGMzbTF2aDR2eTg4RXpoZ1BmVUV4eUlLUkF4TElLQUhDZHMvWTBpWGpleFRQMEdDRmtMUURFZklBVElYUUtPZlVVbHhRSVhjWlNkbEROODQyM1BIdFI2M05iZC9vejNUYUVFRUlJSVpRNTh5S0ptWnViZTZNd29jSHp2Ry8vL3YyWEJBS0J6MDZYRFE4UEgvakhQLzZ4cnJhMmRqL0hjWXNuT21aK2Z2N05JcEhvckNkNGc4R2dxNzYrL25OZXI3ZnZkSm5INDJtdXI2Ky9kdVhLbGJzMUdrMnRvRjEzREE4UC8vdFVYb3ZGWXJsV29WQXNpQ3diVCtEY0V0a1VoOFB4VmxOVDArMUxseTU5STdLdXlXUzZkaVlrTWRsVE53N08wdEhSOForbkU1Z0FBRDZmcjlObXN6MW5zOW1lbTh3eGg0YUcvdGJhMm5wbUJKekQ0WGlqcmEzdHdiS3lza2VFZGNjVFFGOEdBQjRBd09WeXZYUGl4SW02OHZMeUp5THJ5ZVh5QlFBZ0JvQXhnT1MvNzZub202bVdqajZZanZjeW5yR3hNY2ZCZ3djdjlQbDh0b2dZamZYMTlkZXNXclZxdjFxdFhoWlozMncyWDNNNmlabXU2OExZMk5qZ2tTTkgxbnU5M3Y3eG9wRFQ2WHgvb24wUVFqUFliYmVKeER4dkptS3hDUWhSbm5zSGhNN3Q1V1BINExLaUl2aDhjZkdac2xVNU9mRHQxYXZocDU5OGtzR1dUVjc3MEJBOHZIY3ZQTHgzTHhBQXFEQWF6N2xQMngxM1RQcjQ3M3poQ3pITDMydHZoMXUzYjUvMGNkRHNRUWlSTUN4ckZsRXFUVWU4QUNXRElwWTBReGlDT01nZW9VbWl4QWhBbDRrWjBlY3Rhb05uODJib2VQbGxpSnJwQjZIWlFxbFVXa3BLU3A3UTZYVHJDU0hVNFhEc2FHOXZ2emZpK3p5YVFlSTk2TDlqeHc3OFM0NFNNbHV2QWFsbzkyVC9mMlV5TnBxWjVzVjBzanFkTG1vRWxzMW0yeGFaSklyZ2EydHIrOG01am1rMEdxUFc5dXZ1N240eU1sRVJnZS9zN0h4Y1dLalZhdGVkSzQ2UXlXUzZYbGpXMXRiMkg3SHFPaHlPRDRWbEtwV3FDbVpBOG5wMGRQU0VzS3lrcE9UaC84L2VuWWZKVmRYNTQzK2ZlMnZ0V25xdFN2V2VkQ2VkMEUwVFNJSWhFQkF3RVZtVXhaRVJCUVYxUUJuaEorbzR5amhPNjNlWWNRWkgxQmxrRUZ6QVVVRWNkRVJRUVNSRURDQUVzb2Qwa2s1NlRlOXJWZGQ2Ny9uOWtlN1FYVXVubDZxNnZieGZ6NU9Icm5OUG5mT3B1cmN1VmZkenp6bVl3M1MzTFMwdEQ4U1hkWFoyL2lwWjNlYm01dnN3bHZRYTE5WFY5WnY0ZW1OclZMckhINmQ3djJmaTJNeTBiQnlEMmRpWHFUUTNOOTgzTVlFNWdkYmEybnAvZk9IRXRTbXpkVjVvYTJ2NzcvbitaWWVJWm1ETkdwUFZaQ3FYZ0ZzQVFuQWtKcDNHdWgvK0VPWDMzMy9xWHlwLy84SUw2QTBHSjVWOWF0MDZYRkpabWVrUTB5NHpZMGRwQ2JKQmlBb2hSR2JuVmg3VDNUL2NyMGNqaHdBa1hVNkFpSkpTQkVTbEl2Qnh4WXJ6SzIrNHR0RG9nSWptb3FhbTV0Rmx5NWI5dGNWaUtUQ2J6WVhGeGNVZlhMMTY5U05HeDBWRTJiRlF6d0ZHeHIxUTN6UEtITU9Uc3RHN0hBQUFJQUJKUkVGVVdkbVFtNXU3UHI2c3U3czc1ZTNWZzRPRHI1MnVUYWZUV1I5ZjF0Zlg5M3lxK2tORFF3bTN2SSt0YjJnRE1PM3BVWEp6Y3pmRWwyM2V2TGs1V2Qxa2hCQ3F3K0VvTkRvQjB0SFI4Y2lFZFE4QkFCNlA1K3BMTDcyMHBidTcrNWRkWFYwLzYrbnArVDB3L1RzdVIwWkczb292QzRmRHlaSlJDQVFDdTVQVVRicDRrdDF1dHdYSExnQ21lNzluNHRqTXRHd2NnOW5ZbDZuMDkvYy9tMnJiME5EUUcvRmxGb3ZGTi81M3RzNExBd01ESEhWSnRJZ1U1ZWFhZEwrL1RBV3lzVVliTFNIOW9SRCtjZnQyUEhEWlphZktCSUJ2YmRtQ3l4NTdMTzM5alVRaXFIM29vYVRiV3Y5MldrdFRFMldhQTBLc2xvQXpHNTM5Nk9adDRTLysrbjBEbU1GdkdpSUNBTmlFb2xSQWx6ZVlMV0lZd0s5UCt3eWllU292TCsrOCtMTDRHWmxvNlhFNm5YVit2MysvMFhGUTVpM1VjNENSY1MvVTk4eElpLzJjc2lSR1lwck5aazk4V1NBUWFFcFZYMUdVMHlZVkxSWkxRcHZCWUxBdFZmMWdNSmcwWWVOd09GS3RPNWlVMVdvdG5VbjlaSFJkTjgrMWpiazZmdno0Tnlhc0kzaUtxcXFPNHVMaUc4OCsrK3luTDdyb291Ykt5c3JQQTdCTXAwMHBaVStTNHFRWnEwZ2swcDJzT0VYVHAwYkVwSHUvWitMWXpMUnNISVBaMkplcHBHZ1BBS0JwMm1COG1jbGtPclcrVWJiT0MzNi92MldxN1VTMHNFU0doc3lLcXBiTGFZd1dKNXFwM3h3NWdtZU9Ka3lBZ1ZVRnM1NzhnbWdoTXdzcFBTSVdLOFIzdnBQNUtXVUZwR29UWVFFNUFFakR2OGNUTFNSU2h3WEErWkR5WFY5NjZyMXJMbTY0ZUVuY2hFK0x6OERBd0l2eFpZT0Rnd2xsdE9pNXZGN3ZOYlcxdFE5ZWVPR0ZMWnMyYmRwbmRFQ1VIUXYxSEdCazNBdjFQY3V5SlhWT1dSSmZBbFZWVFZoZlNnaVJLc2tCS2VWMDNwZUVCTEFRWXFxWnJ0UmtoWUZBSURhTnZpYjJZWGdDTWsxaXUzZnZmdit5WmNzK1dGVlY5US9KMW5tMFdxMmxOVFUxOXhZWEYxLy95aXV2YkFVd1pFQ2M4ZEs2M3pOMGJHYlVJam9HVTlGVGJUQ1pUQWxUajhWaXNaRUpEN055WHBnUHlXd2lTaCtib3BnaFpabGdFcE15NUIrM2I4Zm1zaks0ckZZOGZ1QUE3bm41WlF5R1FqakxrM0R2ellKWDkvRERTY3ZkRmd0ZS9zaEhKcFc5LzVlL3hGdDlmUWwxWTNyS3J3SzA4Q2tBSEVKVksrelJhRkVRU0RyVFJ6cEZZdEdvVmFqSEFGUUE4SjJ1UGhHTkVWSUF5RlVVc1ZucXBvNXphcTBQYlFNR3dCbkdhWUhadFd2WExXZWVlZWEzQ2dzTEx4OWIyKzJaZmZ2MjNXVjBYSlE5RG9mRHQyblRwcFlsY0QyTmtsaW81d0FqNDE2bzcxbTJMTVZ6aXVFSmtXeUl4V0xEWnJNNWYyS1p4V0x4aGtLaDQ4bnEyKzMyMDQ0MGkwYWovZkdqcm5KeWNueWhVQ2pwS0RxYnpWWWNYNmJyZWdSQS8rbjZta2pUdEdHVHlUUnBsTmIyN2R0WGg4UGh4cG0wa3c0cEVtb3p1cU81cTZ2cnNhNnVyc2ZjYnZkR244OTN2Yy9udThGcXRVNTZyMXd1MTdtMXRiWC9mdURBZ2R2bUZIQWFwSHUvWitMWXpMVDVkQXhtZ3E3cjlsVGJiRGJieXZpeVNDVFNPLzYzVWVjRklscllOS3ZWcE1aaVpSQWlsNHRoVWlaMGo0N2k4My84STNxRFFieDI0a1RHK25GWkxJWlBHenNjbnY3U2c0RklaRWIxYWVFVGdKQ0FXUUhPY0N2S3ptd2tNV09xRnJIRTVDRUJjUllFazVoRTB5VWdUbjR0a2xnamhQSnVTNDd0VDU5LzlOMjd2L0dSWndNR2gwWTBVNzM3OXUyNzBlZ2d5RGk2cnB1V1VyS0JFaXpVYzRDUmNTL1U5eXdybHVJNVpVbE1KNXRzTGIzOC9QeUxVdFV2S2lxNi9IUnRCZ0tCZy9GbGJyZDdjNnI2K2ZuNUY4U1grZjMrdlpoaTFGY3lvNk9qQ1ltaXZMeThkVE5wWXpZMFRVdjRvWkNUazFNU1grWndPR3BtMC83dzhQQ3JqWTJObjl1K2ZmdUtscGFXYjhWdjkvbDhOMkllSk4zVHZkOHpjV3ltVWRKUmdrWWRnOW1TbDVlWHNPYm51S0tpb2l2aXk0YUhoM2VPLzIzVWVZR0lGckNHQnB1SVJId0M4RUhLbERkUkVNM1ZiNXVhTXByQUpGb3dwQlFBSElySmxQbnBaQUhJb0YwSHhBQkU2dlhPaVdncUlrZEMxcHFnM0d3dWRCaCtVeThSRVJFUlpkZVNTR0lPRHcrL0dsOVdVVkZ4SjREYytIS2J6YmFpckt6c2p0TzEyZGZYOTJ4OFdYbDUrYWNCdUpKVU4xVlVWQ1FNZWU3cjYvdk42ZnFKMTkvZnZ5MityS3FxNm00QUNkT1N4bEhzZG52NVRQc2JGNDFHZStQTENnb0tyb3d2S3lzcis5aDAyck5hclFrajJzYUVEeDA2OU9YNFFsVlZjeHdPUitGMDJzNmtkTy8zVEJ5Yk02V3FhdExwYTEwdTE2cGs1VVlkZzlteVlzV0t2ME9TZFZoZEx0ZWEwdExTbStQTEJ3Y0hueC8vMjZqekFoRXRZRGFiVmVpNlZ3aVJvd2hoK00wNnREQzhjY3N0YVAzYnZ6MzFqNGhtUkFIZzBYVTk0ZnQySmxqNmV6UkkyU05sOHZYZGllajBCRkFnb2J3TEVwdis3dWRYY0VRekVSRVIwUkt5SkM2V25UaHg0aGNsSlNVZm4xaG1zOW5LTjI3YytQeUJBd2Z1R0JrWmVRV0E0dkY0M3IxbXpab0hUQ2JUYWRlazZ1cnErbUZWVmRVL0tvcHk2Zzdlc1RiLzJOalkrSm1CZ1lHWEFlaE9wL09NbXBxYWU5MXU5NlNSYXJxdUI5dmIyeCtheFd2NTBmTGx5LzhPd0trWjU1eE9aLzJtVFp0ZVBYYnMyTmM2T3p1ZkJ6Qyt1STh0TnpmM3pNTEN3cTArbisrajNkM2RqeDA1Y3FSaHBuMENnTi92MzJPejJTb25sbFZXVnQ0MVBEejhSbmQzOXk4Qm1Dc3FLajVaWGw1KzUzVGF1L0RDQzkvcTZ1cjYzNjZ1cnA5MWQzZi9HVUFQY0hKTzUvTHk4cnZqNjBzcHRVQWdZUGlhbU9uZTc1azRObWZLNy9jUFNDazFJY1Nra1pmVjFkWDM3dHExNnlZQVEyNjMreDNqQ1ZlampzRnNjYmxjNTJ6WXNPR1p0OTU2NnpOK3YzOGZBTFBYNjcxcXpabzEvemx4dndOQUxCWWJhbXRyZTJ6OHNWSG5CU0phdUlyeTgzUFVreU14RTI2ZUlNbzB1em05TTlCRU5BMzN2L0hHYWV1Rll6TmFFcDRvdllSUWhSQVZxcFJaV1JTMld6RkhpM1h0dUdKV0JybVNIOUhzU01Bc0lIMkE4ajV6anEzMzFnZlhQL3U5MjNaR2pZNkxsZ3lMeitmN29NL251ODdsY3EyM1dxM0xBQ0FTaVhTUGpJenM3dW5wK2IrMnRyYi9BVENhN01sYnQyNU5PUHUvOU5KTDVjRmdzRzAyOVdaYUY0RHE5WHF2WHJaczJmdGRMdGM2cTlWYW9xcXFROWYxWUNnVWFoMFpHWG16djcvLzJmYjI5aDlqd3F4UVUvVmh0VnFyS3lzcmJ5OHFLcnJDYnJkWHhtS3hvWkdSa1QwdExTMy8xZHZiKzlTRXB3aXYxM3RkV1ZuWkxRNkg0eXlMeGJJc0Zvc05EQTRPN21ocGFmbm13TURBUzBuaWplY3FMUzM5a01manVjTGxjcTIxV0N3K0lZUXBGb3NOQmdLQlF3TURBOXRhVzF0L0dBNkhqMHlqTFRnY2pyUEx5OHMvVVZCUXNNVm1zNVVDUURBWWJPbnI2L3QxWTJQak42YlR4blFsZXcrbjJ2N2NjOCtsV2wwa1k4ZGdwdmZsVkgwN25jNjZzckt5VHhZVUZHeTEyV3hsVWtvdEZBb2Q3K3ZyKzIxN2UvdTNBb0ZBWjRyM1k2STVIeDlUeERoWVUxUHpEMTZ2OTY5dE5sdUZFRUtkWWgrbGxJNXpRSDUrL29VVkZSV2Z5Y3ZMdThCc05oZEdvOUgrb2FHaGw1dWJtLzlqWUdEZ1Q5TUlRL0Y0UEpkNXZkN3IzRzczUnB2TlZxbXFxbE5LR1lsRUl0MSt2MzlmVjFmWGt4MGRIZCtmYWR3VHBldnp0VkQ2bms3ZGRPN1hOSjVURnB3bGtjVHM3Ky8vL2NqSXlHNlh5N1YyWXJuYjdWNS8zbm5uN1pCU1JnRUlNWU1SRUtPam94M0hqeCsvcDZxcTZtdHhiVzdZc0dIRFMxTEttSlJTaTA5NmpEdDY5R2hETUJpYzhSb3Nmci8vWUZ0YjI0TmxaV1dmbkZqdWREcnI2dXZySDYrdnI0ZXU2eUVBVWxHVXRFMUwxOTNkL1hSUlVkRjdKNVlwaW1KZnUzYnRMM1JkajRpVEZ3T1NUaithakJCQ0hWc0Q4M29BMEhVOUxLWFVWRlhOU1ZhL3I2L3ZqNER4VXpDbGU3OW40dGljaGVqSXlNanUrSVNheCtPNWFzdVdMWDFTeW9paUtMYnhFNTlSeDJBMjVlZm52MnZUcGsxN2RWMFBDU0VzUW9pa285YVBIajNhQU1BLy90aW84d0lSTFdEUnFFc0JLaVJnV1RUZkxtbkJPSzlrOHNvQWM4MnZoRFVOMy96TFgyYjBuRUo3NGxlRnFEN3pXZFhkMXFsbkJuVmJFdThUY0Znc0taODNHbzBpTm9zNGFBR1EwaVNCRlZMVGxtV2p1K1hOMnlJajF2Y2Vzcm5sd1BnU2YwUTBNeWZYeHhRMkFXelJJWTRWK0VvUGZlRG5WY2VldVA0SnplallhSEVyS2lxNlpNMmFOZCszMiswcjRyZFpyZFpTcTlWYVdsUlVkRVZWVmRVLzdkKy8veU45ZlgzUEoydkhLTG01dWV0cmEyc2ZkVHFkdGZIYlZGVjFPaHlPTXh3T3h4aytuKzlEN2UzdC80c0oxemRTS1NzcnUzWDE2dFhmbW5pOXgyS3gyQXNMQzMyRmhZWHZibTV1L25walkrT1hBT1NlZmZiWi8rUHhlSzZhK0h5THhiTE02L1ZlNi9WNnIzbnJyYmMrM2RyYSt0MVVmWldVbEh4czFhcFY5MW9zbG9MNGJXYXp1VEF2TCsvOHZMeTg4NWN2WC83M3JhMnQ5eDg2ZE9nTEFGSXRlSzZ1WHIzNkcrWGw1WGZHWCtOeE9wMjFUcWV6MXVmejNiUm56NTRQbmU0OXlLWk1Ib1BaM0pmeEtpb3FQck5xMWFwL1V4UmwwcGQwcDlONWx0UHBQS3UwdFBUMkF3Y08zTlRWMWZWL3FkcEk4L0V4aWE3cjlvMGJOLzdTN1hhblhISXFXNnFycTc5V1ZWWDFaVXdZVEdLeFdMd2VqK2RxajhmenZnTUhEbnlxdmIzOXdWVFBkN3ZkRyt2cTZoNXlPcDMxOGR1RUVEYWJ6VlpoczlrcWlvcUtycGlZeEp3aEl6OWZDL0t6UGRmOXV0UXNpU1FtQUxsMzc5NlBidHk0Y1VleUpGbjhRcWpkM2QxUGVyM2U2MDdYNk5HalIrK3gyKzIxeGNYRkgwelNwaWxWNHFtam8rUDd4NDhmdjNjbUwyQ2lnd2NQZnRiaGNKeVJuNS8vem1UYkZVV3h6YmJ0Vk5yYjIzOWFYVjM5RmF2Vm1yQU81c1QvNFRRM04zK3pzckx5c3pOdFAxVlNCd0EwVGZNM05qWiticVp0WmtxYTkzdEdqczJaNnVqb2VOanRkaWQ4MlJCQ0tFS0loT1BKaUdNd1cwWkhSeHR6Y25KcWdLbGZSMDlQei8rMXRMUjhPNzdjcVBNQ0VTMU1sbWpVQ1ZXdGdCQlpXWnVObHA3clZxOUdvZDJPaUtZaG9tbUlhaHJzWmpNdXFhekV4cmdrcGorU2RJYjVLZDMwMU5zM2FLZEsram5NWnB4UldJaGdMSWF3cGtHVEVsSktlSEp5Y05lNTV5YlU3eGxOZWhQNWxQWi80aE16ZnM3L1hudHR5bTJmK08xdjhmdW1waG0zU1F1QUVBSlM1a0JSWExqckxqdnV1eStqMDd3Mk5FQis0ZnY5WVpIbmkzRWtKdEVjQ0NnQTNJcVFGd21ZMmlwRFF3OEJDQmdkRmkxZXhjWEZOOVhWMWYxd09qZnNXNjNXa25QT09lZDN1M2Z2Zmw5UFQ4OXZzeEhmNmJoY3JqWHIxcTE3d1dReUpWdmVabGFXTFZ2MjRWV3JWbjE5cWpxVmxaVmZIQmdZMkY1ZVhuNW5ZV0hoZTZhb0tsYXZYdjJ0Z1lHQkYveCsvOEg0alRVMU5mOHgzZXVMUWdpMW9xTGlUcGZMZGRicnI3OStCWkE0aFh0OWZmMlBmVDdmRFZPMVk3VmFTK3ZxNmg2WlRwL1prTWxqTUp2N01sNXBhZWtuVnF4WThVOVQxVEdaVEs3Nit2cGZoTVBoZHcwT0RtNlAzNTd1NHlQZXlwVXI3NTRQQ2N5U2twTGJ4aEpkcVlnMWE5WjhwN2UzOTQvaGNQaHcvTVpseTViZFVGOWYvMGo4OWVWME0vTHp0UkEvMjNQZHIwdlJrbGdURXdBQ2djRHVYYnQyYlkxRUlsMVQxZXZvNlBqK29VT0hwcHVFMC9mdDIvZmhJMGVPZkhsczVObVVORTBMSEQ1OCtMUDc5Ky8vRzh6dFp2Zmc2NisvZmxsTFM4dTNwWlRUbW85TDA3VFJrWkdSMC82UFpBb2plL2Z1L2FDbWFTbC9KSFIyZHY2c3NiSHhDM1BvSTdIVGtaSGRyN3p5eWtXQlFHQnZPdHVkbzdUdTl3d2RtelBTMnRyNllIZDM5NjltOEJRampzR3MyTGR2M3cxajA4aW1JanM2T2g3ZXRXdlhCNUQ4YzJ6VWVZR0lGaUJOVlMwQ3lCUEF0R2N6SUxycWlTZXc2ZEZIVC8yYlNsMVJFYjV5d1FYNDU0c3V3cjlmY2dudTI3SUYvL0xPZDJMcjh1VUpkUS8zOTg4NGxtMHRMYWYrdmRTV2ZIWWZYVXI4L0pwcjhMdS8vbXU4OEtFUFlmdUhQNHcvM1hnam5yenVPbHhZUG5tNTdMQ21vVzFrWk1aeEVFMlhBSVFpaENxa3pNdXJxRmlHaG9aTTM5Z3JqN2tHdzdvdUExTEtVUW5KNzN0RWN5QWxhaURFeFNMZnV2cm1IMTY4WUcrZXBma3RMeS92blhWMWRUOUlsanpTZFQwb3BVd1lCU3lFTU5YVjFmMFlRTUtvTUNOVVZWWGRreXFCcWV0NmFMclhjaVphdFdyVnY0NzlLYWQ2L2xsbm5mVy9FNUplVXRmMXBLUGZoQkRtc3JLeWhBWGVTMHRMUDVrcVFTV2wxRksxbDUrZmYzRmRYZDEveHBlWGw1ZmZuaXJKSWFYVUo3YVhrNU96UEZtOTJZakZZa05qLzRaUHMzMG9Gb3ROV2tJcjA4ZGd0dlpsTWhNVG1GUHRUeUdFNmN3enovd0I0Z1pocGZ2NFNLYTR1UGltOGIvSFpnODBaRDJNRlN0V2ZHbnN6NVR2dmFJb2xzckt5ay9GbCtmbDVWMVVYMS8vYUtvRTV0aDdOZWViK1l6NmZCbmQ5MXpNZHIvTzVaeXkwQzJWa1pnQWdQNysvaDB2dnZoaXpmTGx5Mi8zZXIxWDIrMzJHcFBKNUl4RUlsMURRME03MnR2YkgrN3I2L3VEM1c0dm0wR3orckZqeCs3cDZ1cjZnZGZyL1doaFllRzduVTVucmRsc0xnSWdJNUZJajkvdjM5L1gxL2U3NXVibVJ3RDBwdW5saEE4ZE92U1o1dWJtYjVlVWxIeWtvS0RnRW9mRHNjWnNOaGNDa0xGWXpCOE9oOXNEZ2NEKy92Nys1OXZhMnA3RTIrc1V6c3JBd01DZmR1ellVVjlWVmZYRmdvS0NyVmFydFVSS0dSMGVIdDdaMnRyNlFGZFgxK1BUYld2SGpoMXJpNHVMcjh2THk5dHN0OXRYV3l3V2p4QkMxVFROSHd3R200ZUhoM2QyZDNjLzJkdmIrd3ptWjJJbnJmczlROGZtakY3UDd0MjczMTlTVW5KelNVbkpUVTZuYzYzSlpNclZkVDBVQ29XYSsvdjcvNURrT1ZrL0JyTWhFb2wwdi96eXl4c3FLeXZ2OFBsOE4rVGs1S3dVUXBqQzRYREg0T0RndHRiVzFvZkgxd2VkZ2xIbkJTSmFZRFFoYkNhZ1VBcGhFcnl1VGRQVTRmZFBlN1Rpbjl2YWNPdlpaMCtyN20rT0hwMUxXQ2tGWXpIczdPcEttTDQybVdlUEhjTm9sTXVjVVJZSVVXQlcxWElBblFBeWVtSHFpZXYzUi83aDZkWDlrSEpJUUxGaHdyUlJSRFF6QWlJWGtMVW14Zkp1cjl2ZURhQWQ4L09hQVMxYzVycTZ1b2ZqWjFIcTdPejhhV05qNHorTnJhMW5LU29xMmxwYlcvdVExV290UHZWRXM3bXdxcXJxMDAxTlRWOUxhRFhMQ2dvSzNoVmZkdUxFaVo4Y09YTGtIMEtoVURNQTJPMzJpb0tDZ2t0TFMwcy9qdWw5amtSemMvTjlqWTJORFFCQ1JVVkY3Nm12cjMvRVpETGxUYXcwUGoxcFIwZkhJL3YzNzc4THdHQkJRY0ZsYTlldS9WbDgzY0xDd3ExeGZlVFgxTlFrakJBY0hSMXRQSGp3NEIzOS9mM1BBOUNjVHVjWksxZXUvTHJINDNuZnhIb2xKU1VmYjJ0cmUyQm9hR2puV0pGajVjcVY5OFMzRndxRjJob2JHei9kMWRYMURJQm9ibTd1aHBxYW1tL241ZVdkUDQzM1lWcGVlT0dGUEFDdzIrMWxtemR2YmsyMVBZbHNISVBaMkpjcEJZUEJwa09IRHQzUjA5UHpMSUNZMCttc0c5dWZrNmFzdGR2dDFWNnY5MzNkM2QxUGpoV2wrL2hJU2dpaCt2Myt2ZnYzNy8rYnNXdUFwc0xDd291bisvclNSUWlodHJXMVBYRHc0TUc3QVF4NVBKN0x6enp6ek1maWIxQW9MQ3k4TE82cHB0cmEyb1JqQ0lCc2EydDd1S1dsNWY2eEFVTzYwK24wdXQzdUs1Y3ZYLzczc3dqUnNNK1h3WDNQeVd6MzZ4ek9LUXZla2twaWpoaytmdno0MTQ4ZlA1NXl5SHd3R0d5YjZjS25vNk9qSjA3WGJpYUVRcUZqVFUxTlgyMXFhdnJxYko0LzA5Y1pDb1dPSFRodzRMYTV0aGtJQlBZY09YSmt6MHo2bm1rZm1hNExwSDIvWitUWW5BRzlvNlBqQngwZEhUK1l5Wk95ZVF4bWNsL0dDVGMzTjMranVibDVUb3U2cCtQNFdFeUxNQk5SSWxVSUo2UXNoNjVidVZZYUphTkppZi9adjM5U1dUQTJPZDl5OTRzdlRubzhHSHA3SW9DZG5aMlFPSDNHWkZkWEZ4N1ptN21KTDk3bzdEeHRFdk9FMzQrdnZmUlN4bUlnaXBPblNsbTh6T0ZRcDV3T0pVMkV4S0FFQmlHeGpDbE1vcm1SUUtrQy9KVlFySzgxUFBqZS9vYmJucHI1UE9SRUtmaDh2bXR6Y25KV1Rpd2JTK0RjUEtFbzB0dmIrL1NCQXdkdU8rZWNjMzQ5c2E3SDQ3bDJQaVF4a3kxWjFOemMvUC9HRTVnQUVBd0dXOXJiMjMvVTN0NytvK20wT1RnNCtLZkd4c1pUSStCNmUzdC8zZFRVZEU5TlRVM0MwamhqQ2FDUEFkQUJvTCsvLzNkSGp4NXRXTDE2OWJjbTFyUGI3U3NCbUFGRUFhQ2lvdUlqSnBNcGQyS2RTQ1RTdjJ2WHJuY0dBb0hPQ2UwZjNMVnIxN1h2ZU1jN1hzck56ZDAwc1g1Wldka25oNGFHL21iczd4dmlrMjI2cmdmLzhwZS9YRHB4bXNhaG9hSFhYM3Z0dFMyYk5tMzZpOVBwUEhNNjcwZW1aT01Zek1hK1RDVWFqZmJ1M0xuem9tQXcyRDZoai8yN2R1MjZadVBHalg5eHU5M3JKdGIzZXIzWGpDY3gwMzE4VEJIandKNDllN1lHQW9IeHI0bXh2cjYrWkFNOE1xcTN0L2U1Z3djUDNqNyt1S2VuNTVsang0Nzk4NnBWcS81dFlqMkh3MUdEazdNN2FRRGc4L211Y1RnY3ErTGJPM0Rnd0MzdDdlMlRwbFgxKy8zZGZyLy9oeDBkSFQrWmFYeEdmcjRXNG1kNzNHejM2MUsyRkpPWVJFUkVSUE9DMEhXYlZCU1A0SGN5U2lHbTYvalN0bTFUMXZueHZ0U3pvQStGdzJnZEhrYUYyNTJ3VFpNU3JjUERlT3J3WWR6L3hodUlhSm43YmJTdk4zSFNBUWxnS0JSQzY4Z0luajkrSEQvY3N3ZjlvZFBPeEo1VStmMzN6ekZDV21xRUVCWUlrYVBuNUdRbHBhaEI5cXBDZEV1Z2hqbE1vam16UXNybHdpVGVGeW8yRHdONHplaUFhUEh3ZUR6dmp5OXJhbXI2U3JLNnZiMjlmNHd2YzdsYzlUajUzZDZRNlNmSGpZNk9IblU0SEdzbWxsVlhWLy9icmwyN1BnWmc1bXNJQUdocGFYa2d2cXl6cy9OWHlSSmZ6YzNOOTJFczZUV3VxNnZyTi9HSkx5R0VBc0NOc1ptN2lvcUtMbzl2cTYydDdmNkpDYW9KOUphV2x2dnE2K3NuSmFueTh2SzJqUCtkbjUrZk1EcXd2YjM5NFJUcnpBV2JtcHIrNWF5enp2cHBrbTFaazQxak1CdjdNcFhtNXViN0ppWXdKOUJhVzF2dnI2dXIrLzdFd29sclU2YjcrRWlscmEzdHZ5Y2tNQTNUM3Q3KzNmaXkzdDdlcCtLVFhXTWpMdDBBQm9DVGllejQ1M1YzZHo4Wm44Q01FNWxwZkVaK3ZoYmlaM3ZjYlBmclVzWUxaa1JFUkVSRytQem5IUkp3QzhBc2x0QTY1WlI5NzNuOGNaZ1ZCVHBPcmsrcDZ6b2l1bzZvcHAxMjNyQnRMUzFwU1JEK3Jxa0o3M2prRVdpNkRrMUtoR014ak1aaTBHY3dqZkwrM2w0bUt5bHRKSkNyQ09FTFJTSlorVTJzcUdKWTZoZ1drSkt6eVJMTmpZQlFJZUNTd0ZZQnVlL1dCOWZ2Lzk1dE96a2FrOUlpTnpkM1Ezelo1czJibTVQVlRVWUlvVG9jamtLakV5QWRIUjJQVEZqM0VBRGc4WGl1dnZUU1MxdTZ1N3QvMmRYVjliT2VucDdmWXdZamZFWkdSdDZLTHd1SHc4bVNVUWdFQXJ1VDFFMlkvaEFBN0hhN0xSZzh1VFNmMCttc2o5L2UxOWYzZktxWWhvYUdYbzR2RzF2N3pnWWdsSnVidXo1K2UzZDM5ek9wMmhzY0hEVDhwb2hzSElQWjJKZXA5UGYzUDV0cTI5RFEwQnZ4WlJhTHhUZitkN3FQajFUUEd4Z1l5UHFveTJTR2hvWVM3bGIxKy8zSGs5VzEyKzA1d1dCd0FKaWMrQjNYMmRuNWFMcmpNL0x6dFJBLzIrTm11MStYTWw0d0l5SWlJakpBVG1tcFcraDZQbmcxbXpKc0pCSkJmeWlFd1ZBSXcrRXcvTkVvSXROSVlLWlRWTk53d3U5SDkrZ28rb0pCK0tQUkdTVXdpZEpOU0prckFaOGpHRlN6MGw5RUJnSEJKQXRSMmdpTEVNb1pRbFUyNUZkV3JMcjF3ZlZtb3lPaXhjRnF0WmJPdFExZDF3MC9IbzhmUC82TkNlc0lucUtxcXFPNHVQakdzODgrKyttTExycW91Ykt5OHZNQUxOTnBVMHJaazZRNGFjWXFFb2wwSnl0TzBmU3AzME1XaThXVDBFRXcySllxcG1Bd21EUlI1M0E0OGdEQWJEWW50QmNJQkpwU3RhY295dXltQlVtamJCeUQyZGlYcWFSb0R3Q2dhZHBnZk5uRWRRTFRmWHlrNHZmN1c2YmFuaTBwanNkVVdlSlQ3NzNOWml1UDN6ZzZPcHFRdUo0ckl6OWZDL0d6UFc2MiszVXBZeEtUaUlpSUtQdUVYZE55RlZYTkZWTHlTeWtSVVpaSndLbElXYUE1blZuNVRheEJHNEhFc0JTQzJYdWlOQkpTYkRacDRxOEtQWGx1OEVJZnBZRVF3dkFFWkpyRWR1L2UvZjQ5ZS9iYzRQZjdrNjQ5WUxWYVMydHFhdTQ5Nzd6elhnS1FtNnlPQVJMK3Z5eW0vbjluMHB1UkFvRkFERGladEUzU1hzcHBNNldVaHM5YXVJaU93VlQwVkJ0TUpsUENXcTZ4V0d4a3dzTzBIaCtwektlRTEyd0lJYXp4WlpGSUpPMVRYQnY1K1ZxSW4yMmFQZTQ4SWlJaW9teHJhQkN3V053NmtNYzd5b2lJc2s4QVRsMVJDclhSMGV5TXhGUk1RUWc5Q0ptVjdvaVdEaW1YUStCOGFjcDU0ZmFmWC95WDcxNi96VzkwU0xTd2FabzJiREtaSm8zUzJyNTkrK3B3T055WTdWaFNYSFJQU0U1TXBhdXI2N0d1cnE3SDNHNzNScC9QZDczUDU3dkJhclVXVDZ6amNybk9yYTJ0L2ZjREJ3N2NOcWVBMHlBYWpmYkhqN2JMeWNueGhVS2hwQ09zYkRaYmNYeVpydXNSakszN0dZdkZoczFtYy83RTdSYUx4UnNLaFk0bmE4OXV0ODk1Rk9SY3phZGpNQk4wWGJlbjJtYXoyVmJHbDBVaWtkN3h2OU45ZkN4V21xYU5tRXltU1RjbU9CeU82bkE0ZkRTZC9SajUrY3BtMytrNEY5UGM4TG9aRVJFUmtRSE1nRjJSMGc2T0dpQWl5am9KV0JWZGQwaXpPU3ZuNEpBaS9WSXFJd0pabmNtWmFORVRRdVFBWXBXcW1xNzB1dktLakk2SEZyN1IwZEdFUkZGZVh0NjZUUGVyYVZvZ3Zpd25KNmNrdnN6aGNOVE1wdjNoNGVGWEd4c2JQN2Q5Ky9ZVkxTMHQzNHJmN3ZQNWJzUThHT3dTQ0FRT3hwZTUzZTdOcWVybjUrZGZFRi9tOS92M1lteTBYN0oxSHZQejh5OUsxVjVSVWRIbDB3NTI3cExlMldUVU1aZ3RlWGw1Q2VzMWppc3FLcm9pdm14NGVIam4rTi9wUGo0V3E5SFIwVVB4WmNYRnhkZW51eDhqUDErWjZqdlQ1K0lNVzdSM1N6S0pTVVJFUkpSdCsvY0xYZGR0UWdnYkJIT1lSRVRacGdoaGdoQ1dtS1pOYXgyd3VkSmkyaEFFaHBqQ0pFby9BZUVSVUxhR05MbnkxcWZXSjB4RlNEUVQvZjM5MitMTHFxcXE3Z2FRTUhWaEhNVnV0eWVzUXpkZDBXaTBONzZzb0tEZ3l2aXlzckt5ajAyblBhdlZtakNpYlV6NDBLRkRYNDR2VkZVMXgrRndGRTZuN1V6cTYrdDdOcjZzdkx6ODB3QmNTYXFiS2lvcTdrclN4bS9HL3g0ZUhuNDFmbnRGUmNXZFNESjlyczFtVzFGV1ZuYkhqSU0rRFZWVmswNXg2WEs1VmlVck4rb1l6SllWSzFiOEhaS3N3K3B5dWRhVWxwYmVIRjgrT0RqNC9QamY2VDQrRnF2ZTN0NkU5Nm00dVBqbWdvS0N5Nlo0bW0ybS9SajUrY3BVMytrK0YyZkNUTThwaXdHVG1FUzBaRDMzM0hNaS90OVVDNElURWFXVFNRZ2JwTXlSWEJPVGlNZ1lRcGlzaXVMT1JsZjVTdnVJMFBVUktTVFRtRVRwWjVFU0pRTEtKVzY5TkZYaWhtaGFUcHc0OFNQRWpacDNPcDMxbXpadGV0WG44MTBQWUdLaXo1YWJtN3VocXFycVMrZWZmLzZCMHRMU2o4KzJYNy9mdnllK3JMS3k4aTZ2MS90K25MeCthNjJvcVBqL3lzdkw3NXhPZXhkZWVPRmI5ZlgxajN1OTNtc0FuSnArMCtGdytOYXNXZk92OGZXbGxGb2dFQmlhYmZ6cDB0WFY5VU5kMThNVHkydzJXL25HalJ2L09EYXFUZ0VBcDlONXhycDE2MzdsZHJzbmpWRFVkVDNZM3Q3KzBQampFeWRPL0NLK2o3SDJubmU1WEp0d2NsWWMxZVB4WEg3dXVlZStZREtaMHY2OXdPLzNEMGdwdGZqeTZ1cnFld0hrQVJCdXQzdmpoSmgvQkFPT3dXeHh1VnpuYk5pdzRSbDRJenJwQUFBZ0FFbEVRVlNuMDNubVdKSFo2L1ZlZTg0NTUveEJVWlJKVTNUR1lyR2h0cmEyeDhZZnAvdjRXS3phMjlzZkhwczI5eFFoaExwdTNicW5WcTVjZWMvRW14enNkbnRGV1ZuWkhSZGNjRUhDS05mVE1mTHpsYW0rMDMwdXpvU1pubFBHZU9ycjYzOXl5U1dYREYxNjZhVWo5ZlgxajJQQy94dm1POE9uQ1NBaUlwbzlXWVBiMXIwWCtsZ1NTS29DS29EeHBOREU1SkF5Tm1YblFxaXJUSmhlVkk3OUxZV0FNdkh4MkgvRnBBVFlRcXM3WCtMSWJ0MVk5QnQ0endlT3lCTW4zQUJ5QlVkaUVoRVpRMG96ek9hcy9IZ2ZDbHBrVG82eXFLY3VJektRSWdSY0NwUnJ6YXJTQ0NEaEFpVFJkUG45L29OdGJXMFBscFdWZlhKaXVkUHByS3V2cjMrOHZyNGV1cTZIQUVoRlVWS3U3VGRUM2QzZFR4Y1ZGYjEzWXBtaUtQYTFhOWYrUXRmMWlCQkNGVUpNZTZwQUlZUTZ0Z2JtOVFDZzYzcFlTcW1wcXBwMHRISmZYOThmQVlUbTlDTFNZSFIwdE9QNDhlUDNWRlZWZlcxaXVkdnQzckJodzRhWHBKUXhLYVVXbit3YWQvVG8wWVpnTUhocW1zbisvdjdmajR5TTdIYTVYR3ZqMmx0LzNubm43WkJTUmdFSUlVUW1yNUZIUjBaR2RzY24xRHdlejFWYnRtenBrMUpHRkVXeFBmZmNjd0l3N2hqTXB2ejgvSGR0MnJScHI2N3JJU0dFUlFpUmRLRFYwYU5IR3dDY1d1czQzY2ZIWWhVS2hacVBIVHQyVDNWMTlWY25sZ3NoekN0V3JMaDd4WW9WZDBzcG8xSktQZFY3TlIxR2ZyNHkxWGU2ejhVWk1xTnpDZ0NzWDcvK3NZS0Nna3ZISC90OHZ1c3RGa3ZSenAwNzM1WE53R2VMU1V3aUlsckF4SFdRdU83VWRKeENUcjVmY1dKeVNNYVZ6ZWU2eWNab2lMaHlrZkRId3EwN1grTElWbDJJbitMQWdhUHdlR3c0dVNZbUVSRVpRd1hnekVaSGJYZzVza3BlR3hKQ0RVc3B6YWt1MWhIUjdFakFMQ1dxSVBTejd2ck5sVlZ0bzA4M1AzRTlFa1lwRUUzSHdZTUhQK3R3T003SXo4OS9aN0x0aXFMTWVOckYwMmx2Yi85cGRYWDFWNnhXYThMYWE0cWluSnA2czdtNStadVZsWldmblduN1V5VXFORTN6TnpZMmZtNm1iV2JLMGFOSDc3SGI3YlhGeGNVZmpOOG1oRENsU2twMGRIUjgvL2p4NC9mR0ZjdTllL2QrZE9QR2pUdVNKWENGRU9hSmo3dTd1NS8wZXIzWHpla0ZKSS90WWJmYi9kMGsvU3RDaUlUanlZaGpNRnRHUjBjYmMzSnlhb0NwWDBkUFQ4Ly90YlMwZkR1K1BNM0h4NkxWMU5UMHp6azVPVFhGeGNVZlRyWmRDR0ZPd3czVlJuNitNdEozcHMvRjZUTFRjMHBlWGw3QzJySEp5dVlyL25BaUlxS0ZRM0lsS1ZvOGhLN2JJS1VOS1RPN1JFU1VVVUpZRkNtWFphT3JKNjZIQmtVSkFUSU13ZTh6Uk9rbUlJUWloRlZJNVJ3YmJCZVc0UU5aV2UrV0ZxM2c2NisvZmxsTFM4dTNwWlN4NlR4QjA3VFJrWkdSR1UvSE9NSEkzcjE3UDZocFdpQlZoYzdPenA4MU5qWitZUTU5SkhZNk1yTDdsVmRldVNnUUNPeE5aN3R6cE8vYnQrL0RSNDRjK2ZMWWlNTXBhWm9XT0h6NDhHZjM3OS8vTjBoeVMzQWdFTmk5YTlldXJaRklwR3VxZGpvNk9yNS82TkNoakNRbFdsdGJIK3p1N3Y3VkRKNWl4REdZRmZ2MjdidkI3L2Z2bTZLSzdPam9lSGpYcmwwZlFQSmJ2Tk42ZkN4aStyNTkrMjQ2ZXZUbzNicXVCNmRSZjFidmpaR2Zyd3oxYmNpNWVLWm1lazRaSEJ6OGMzelowTkRRSyttTktuTTRFcE9JaUJZT1hlNkd5bndQTFFMRnhRS1JpRjFJNmNESjYyNUdSMFJFdE9RSXdDS0VTTGpMT2xOMHFVdVRVRFFwd2R0WGlESkVDS3dEY01Ma0NQd2VFaUhlTkVCekVENTA2TkJubXB1YnYxMVNVdktSZ29LQ1N4d094eHF6MlZ3SVFNWmlNWDg0SEc0UEJBTDcrL3Y3bjI5cmEzc1NRTjljT2h3WUdQalRqaDA3NnF1cXFyNVlVRkN3MVdxMWxrZ3BvOFBEd3p0Ylcxc2Y2T3JxZW55NmJlM1lzV050Y1hIeGRYbDVlWnZ0ZHZ0cWk4WGlFVUtvbXFiNWc4Rmc4L0R3OE03dTd1NG5lM3Q3bjhIOFRPem94NDRkdTZlcnErc0hYcS8zbzRXRmhlOTJPcDIxWnJPNUNJQ01SQ0k5ZnI5L2YxOWYzKythbTVzZkFkQTdWV1A5L2YwN1huenh4WnJseTVmZjd2VjZyN2JiN1RVbWs4a1ppVVM2aG9hR2RyUzN0ei9jMTlmM0I3dmRYcGFwMTdONzkrNzNsNVNVM0Z4U1VuS1QwK2xjYXpLWmNuVmRENFZDb2ViKy92NC9KSGxPMW8vQmJJaEVJdDB2di96eWhzckt5anQ4UHQ4Tk9UazVLNFVRcG5BNDNERTRPTGl0dGJYMTRlSGg0VmRQMDB4YWo0OUZURFkxTmYxcloyZm5qNVl0VzNaTFlXSGhaVTZuczlaa011VkxLYlZZTERZWURBYVBEZzRPYnUvbzZIaDB0cDBZK2ZuS1JOL3BQQmRuMEl6T0tXKzk5ZFlOMWRYVi8xVlVWSFE1QU5uWDEvZjd3NGNQMzJGUTdEUEduMDVFUkxTdy9NMDVId1BFMVlCUUlPVDRqNjJULzVYaTVIL0hMMVlJU0l5dlByV1E2cjVkYjJuVW5hbytzSERmdC9GdCtuZ2RNYjd0YWF5L3RiYzRHbTBBOERFRjhBck9qa0ZFWklSanVwU1BkTnh4eDFkUFgzWHV2dnowdFZkSnFmeTdBS29oQkVlSkVXV0FsRktEd0d0UkdmM1hvQkxkOXA5WC9IYlk2Smdvem4vakNnZzhmZXF4d0RPNEZWY2FHQkVSWmNqV3JWc1RFdVF2dmZSU2VUQVliRE1pSGlKYW1KYk1TRXlIdytHcnJxNytWbjUrL2xZaGhPenQ3WDN1MkxGam53a0VBbE1PTnpaYUp1SzIyKzFsbXpkdmJvMHZuN2pZcTlGOUV4R2w5TkNiUHdEd0E2UERJSnFUQjJHR2xFSUFDa2RoRWhFWlEwcXBRb2lzclUyc1N5V3FDREVzQVoxbmZxTE1FRUtvVXNoS00welhLTHA1SHdBbU1ZbUlpSWdXc0NWejEzOU5UYzJqeTVZdCsydUx4VkpnTnBzTGk0dUxQN2g2OWVwSGpJN3JkSXlNZTZHK1owUkVSUFBlaVJOQ0FtWXNvUnZLaUlqbUhTRVVBRGxaNjAvVGRVQkd1TVkzVVdZSkNZK0EyS3dBcTI3LytjVk9vK01oSWlJaW90bGJNa25Ndkx5ODgrTExjbk56TnhrUnkwd1lHZmRDZmMrTTVIUTY2NHlPZ1lpSUZnWkZDS3RRRkJzNHZUOFJrU0dFbEtvQ09MTFZuNjRxRWtMbzgzUHBNYUxGUXdLcWxDaUFsTy9NczdxcmpJNkhpSWlJaUdadnlTUXhCd1lHWG93dkd4d2NUQ2liYjR5TWU2RytaMW5tOG5xOTE5VFcxajU0NFlVWHRtemF0R21mMFFFUkVkSENJSFhkQmltek5vMGhFUkZOSmdGVmx6SnJTVXloNkZHcEkzZ3lrVWxFbVNKT3p0WHZGQXF1Z0tyV0doMFBFUkVSRWMzZWtrbGk3dHExNjVZVEowNzhKQktKOUVlajBiNFRKMDc4K00wMzM3ekY2TGhPeDhpNEYrcDdsaTBPaDhPM1pjdVd2clZyMS82eXRMVDBWcHZOVm01MFRFUkV0SEFJSVNBQUlUZ1NrNGpJS0twUWxPeE5Kd3N0Sm9VY2haUWNpa21VWVFMQ0RDbXFKVVRWWFQrL3JBQ1MzN2VJaUlpSUZxS2x0QTVUNzc1OSsyNDBPb2haTURMdWhmcWVaWVd1NnlZaGhObm9PSWlJYUFHeTI2MFFRalU2RENLaUpVNUlLYlAzZlY1VGRhRWdDczRuUzVSNUFvcUFjQ3JBS3BzOVovV3QzMXYvK3Zld00ycDBXRVJFUkVRME0wdG1KQ1lSRVJIUmZMRk1VZXdDWUJLVGlNaG9VaTZsRzN1SmxoNHB6eEpDbkovbnM5bU1Eb1dJaUlpSVpvNC8ySWlJaUlpSWlHakpFU2RIeEdkeE9sa2l5anFocklhdWI1Skt6cTh2ZnVIaTRMWkx0c1dNRG9tSWFLbDQ3cm5uT0pVM0VjM1pra2xpYnQyNk5XSEtucGRlZXFrOEdBeTJUYmRlZm43K2hSVVZGWi9KeTh1N3dHdzJGMGFqMGY2aG9hR1htNXViLzJOZ1lPQlAwd2hEOFhnOGwzbTkzdXZjYnZkR204MVdxYXFxVTBvWmlVUWkzWDYvZjE5WFY5ZVRIUjBkMzU5cDNCTTVISTZ6eTh2TFAxRlFVTERGWnJPVkFrQXdHR3pwNit2N2RXTmo0emVtRWVlQzZuczZkZE81WDVPMU5kVjIvZytiaUlpSWlJaUlLUHNFNElBcVZ0amczSFJlSU5LN0RSZ3dPaVlpSWlJaW1yNGxrOFNjcStycTZxOVZWVlY5R1hoN01YaUx4ZUwxZUR4WGV6eWU5eDA0Y09CVDdlM3RENlo2dnR2dDNsaFhWL2VRMCttc2o5OG1oTERaYkxZS204MVdVVlJVZE1YRUpPWU1xYXRYci81R2VYbjVuVUtJU1ZNRk81M09XcWZUV2V2eitXN2FzMmZQaDJiWi9uenRlOWJtdWwrSmlJaG1JNkpwTnBPVUtnVHZjeUVpSWlMS0tJbGlDZlZpVlZoZkJKT1lSRVJFUkFzSzE4U2NocEtTa3R1cXFxcitFUk1TWFhIRW1qVnJ2bU8xV2xjbDI3aHMyYkliM3ZHT2Qvd3BXUUl6bmVycjYzOWNVVkh4bWZnazRrUldxN1cwcnE3dWtjWFU5MnpOZGI4U0VSSE5scTZxcXVUM01DSWlJcUtNRXhLRlVzajFVVjFmZHV1RDY4MUd4ME5FUkVSRTA4ZUxaOU93WXNXS0w0MzlLWFZkRHllcm95aUtwYkt5OGxQeDVYbDVlUmZWMTljL0tvUkkra1ZaU3FucHVoNmNhNHpsNWVXMyszeStHMUwwb1UrTU95Y25aL2xjKzVzdmZjL0ZiUGRyTEJZYkd2czNuT3c1RTdZUHhXS3hvVFNIVFVSRWk0QU5DQWdob2tiSFFVUkVSTFRvQ1dHQ2hNZWtpQXNLZktXVlJvZERSRVJFUk5QSDZXU25RUWlodHJXMVBYRHc0TUc3QVF4NVBKN0x6enp6ek1kTUpwTnJZcjNDd3NMTDRwNXFxcTJ0ZlZnSUVmOCt5N2EydG9kYldscnVEd1FDZXdIb1RxZlQ2M2E3cjF5K2ZQbmZ6eUpFeDhxVksrK0pMd3lGUW0yTmpZMmY3dXJxZWdaQU5EYzNkME5OVGMyMzgvTHl6cDlGSC9PeDd6bVo3WDU5NFlVWDhnREFicmVYYmQ2OHVUVyszZkh0UkVSRVJFUkVSR1E0UlVBNEFPVUN4YVR0QTNERTZJQ0lpSWlJYUhvNEVuTWFlbnQ3bnp0NDhPRHRBQVlCeUo2ZW5tZU9IVHYyei9IMUhBNUhEUUIxL0xIUDU3dkc0WEFrVEVWNjRNQ0JXdzRlUEhocklCRFlEVUFIQUwvZjM5M1IwZkhESFR0Mm5EWFQrTXJLeW00d21VeVRFbWU2cmdmLzhwZS9YTnJWMWZWL0FLSUFNRFEwOVBwcnI3MjJ4ZS8zNzV0cEgvT3g3N21hN1g0bElpSWlJaUlpb2dYRkJ1QWNJYzByN3ZqT1NxdlJ3UkFSRVJIUjlEQ0pPUTN0N2UzZmpTL3I3ZTE5S3I1c2JNU2xlL3l4eCtPNU5yNU9kM2YzayszdDdWT3RDeG1aYVh6NStmbGI0OHZhMjlzZkRvZkRoNU5VRHpZMU5mM0xUUHVZajMzUDFXejNLeEVSRVJFUjBVenBRaGRTOGpjNGtSRWtwRmxJc1J4Q1ZwdFhWM2tiR3ZoWkpDSWlJbG9JK0tWdEdvYUdoaEpHRC9yOS91UEo2dHJ0OXB6eHY5MXU5NGI0N1oyZG5ZK21OVGdBdWJtNTYrUEx1cnU3bjBsVmYzQnc4TFhGMFBkY3pYYS9FaEVSelZVZ0dwVVNrRWJIUVVTMGxNbVQvN0oyTGxZQVZVallJZmc3bkNqYkJJU0FnQUpkVkZ0aWpqclVmb0RMS3hFUkVSRXRBUHp4TkEyS29vU1NGQWRUVkJmamY5aHN0dkw0amFPam8yK2xLNjV4WnJQWkUxOFdDQVNhVXRWUDhYb1dYTjl6TmR2OVNrUkVORmYrU0dRRXVoNHpPZzRpb2lWTlNnMVNCckxWblNKVUlaakFKREtVVUhDMkF2VWlBQmFqWXlFaUlpS2kwK01QcUF3U1FpU3NzeENKUk5KK3dWSlZWVWVTdmxOT1N5dWxUTnNkaDBiMlRVUkV0SURwQU1JU0NIRkVKaEdSUVlUUUlFVFdrcGd5QmxVcXdpUjRmeVNSWVNSUUJtRDFvSHZZQmNrUEl4RVJFZEY4eHlSbUJtbWFOaEpmNW5BNHF0UGRUeXdXRzQ0dnMxZ3MzbFQxN1haNzZVTHNPMFVDTkNGUlRFUkV0QkFJVlkxQlNzM29PSWlJbGpBcGREMmFyYzVNSm1rU1VqcWtoSnF0UG9sb01nRmhGVklXMlhWcjFWMVBiTElaSFE4UkVSRVJUWTFKekF3YUhSMDlGRjlXWEZ4OGZicjdDWWZEN2ZGbCtmbjVGNldxWDFSVWRQbDg3MXZUdElRN29uTnlja3JpeXh3T1I4MTAyc3N5WHBRZ0lxTFQwblZkbDBJd2lVbEVaQlFwWlRiUHcxRmROd1BJZ1pBYy9VVmtyREtobWE0MFd6MzVSZ2RDUkVSRVJGTmpFak9EZW50N240MHZLeTR1dnJtZ29PQ3lLWjQyNHpzQmg0ZUhYNDB2cTZpb3VCTkFia0xqTnR1S3NyS3lPMmJhUjdiN2prYWp2ZkZsQlFVRlY4YVhsWldWZld5YW9hYWRxcXBKcDgxMXVWeXJzaDBMRVJFdE1NWEZVZ0JEa0hJUVVuSTZXU0lpQXdoQVY0RFI3SFdvbWlTUUk4QXBMSWtNSlVRUmhIaUhhbEtkUm9kQ1JFUkVSRk5qRWpPRDJ0dmJIOVoxZlZLaVN3aWhybHUzN3FtVksxZmVZN1ZhVjQ2WDIrMzJpckt5c2pzdXVPQ0NnelB0NThTSkU3K0lMN1BaYk9VYk4yNTgzdVZ5YmNMSkg4bXF4K081L054enozM0JaREs1Wi9ONnN0bTMzKy9mRTE5V1dWbDVsOWZyZlQ5T0hyZldpb3FLLzYrOHZQek91YjZHMmZMNy9RTXl5VFNBMWRYVjl3TElBeURjYnZmR3VNMmUrdnI2bjF4eXlTVkRsMTU2NlVoOWZmM2pBRHpaaUplSWlPWVhBZWpnU0V3aUlxUHBXZXRKNm9xVTBpd2htTVFrTXBDQXpCRUNaWUNlZit1RDY4MUd4ME5FUkVSRXFTVmJZNURTSkJRS05SODdkdXllNnVycXIwNHNGMEtZVjZ4WWNmZUtGU3Z1bGxKR3BaUzZvaWl6WHR1eHY3Ly85eU1qSTd0ZEx0ZmFpZVZ1dDN2OWVlZWR0ME5LR1QzWnJVajcvczVVMzkzZDNVOFhGUlc5ZDJLWm9pajJ0V3ZYL2tMWDlZZ1FRaFZDR0QxdGEzUmtaR1MzMisxZU43SFE0L0ZjdFdYTGxqNHBaVVJSRk50enp6MTM2aUxGK3ZYckh5c29LTGgwL0xIUDU3dmVZckVVN2R5NTgxM1pESnlJaUl5bkN4RlRwSXdaSFFjUjBWSWxoWWpwUU1JeUZoa2poQ0lrekNlbmsyVWVrOGc0d2lRRVhFSVhxK3krMHVQQXppNmpJeUlpSWlLaTVEZ1NNOE9hbXByKytjU0pFejlKdFYwSVlaNUxBbk9NM0x0MzcwYzFUVXM2RlpJUXdqd3hpZGpkM2Yza0hQdkxlTi90N2UwL0RZZkRIY20yS1lwaUdVOWdOamMzZjNNMlFhZExSMGZIdzhuS2hSQ0tvaWdKVXdQbjVlVnRuazRaRVJFdGNpZE9TT2g2RUZJR0lRU25reVVpTW9BQW90RDF2bXgxcDBqWW9TZ0ZBSXkrR1pPSUpKeUtvbHlaSTlRMVJvZENSRVJFUktreGlabDUrcjU5KzI0NmV2VG8zYnF1QjZkUmYxWVhNZ09Cd081ZHUzWnRqVVFpVTk1QjJOSFI4ZjFEaHc1OWRqWjlaTG52a2IxNzkzNVEwN1NVZDBaM2RuYityTEd4OFFzekNqYk5XbHRiSCt6dTd2N1ZkT3NQRGc3K09iNXNhR2pvbGZSR1JVUkVDNEVVWWtnS01ZaFovcitmaUlqbVJrcXBROHFzckluNXNlOWY0TlNFeUFXa1NYQTZXYUo1UU5xa0xqWUtSWlliSFFrUkVSRVJwY2JwWkxORE5qVTEvV3RuWitlUGxpMWJka3RoWWVGbFRxZXoxbVF5NVVzcHRWZ3NOaGdNQm84T0RnNXU3K2pvZUhTMm5mVDM5Kzk0OGNVWGE1WXZYMzY3MSt1OTJtNjMxNWhNSm1ja0V1a2FHaHJhMGQ3ZS9uQmZYOThmN0haN1dUcGZYS2I2SGhnWStOT09IVHZxcTZxcXZsaFFVTERWYXJXV1NDbWp3OFBETzF0Yld4L282dXA2UE4ydll4YjAzYnQzdjcra3BPVG1rcEtTbTV4TzUxcVR5WlNyNjNvb0ZBbzE5L2YzLzJGaTViZmVldXVHNnVycS95b3FLcm9jZ096cjYvdjk0Y09IN3pBb2RpSWlNa3B0clZRNk8wTlFsS3hjUENjaW9pUk9ya3ZzejBaWEJXVmV1NGpLSENFVndabGtpZVlEWVlLQUR4Q2VoaGN1dGpWY3NpMWtkRVJFUkVSRWxJZy9uNGlJaUlpeTdRTWZVSXN2dlBCcUFYeEVDSEZsSnRhdEppS2kwNUR5Z0NibHY1eTQ4ODZVeTMra3k5OC85ZDRLazJMK2lJRHlqd0FzbWU2UGlLWkhnLzd2VWhsOXdQYnE3MW9hR3FBYkhjK1M4Tis0QWdKUG4zb3M4QXh1eFpVR1JrUkVSRVR6R0tlVEpTSWlJaktDbEtPUU1pQzRKaVlSa1NFa29PbENqR1NqTDBVeDJhUVF0bXowUlVUVEozUlVRYmV2MlY5Ynh4dktpSWlJaU9ZaEpqR0ppSWlJc3EydVRrWjF2VnNLMFFrcG1jUWtJakpHVk1aaVBkbm9TSVBtbHJyTWxad05pV2hlRVJCbDBFUlZuY2ZENjJORVJFUkU4eEMvcEJFUkVSRmxXME1EQktBTFJkR01Eb1dJYUNtU2dBUVFnYXAyWjZNL0VVTU9KQnhNWVJMTkwwSkJwYUpnVFNqZ3NJTTNHUkFSRVJITk8weGlFaEVSRVdXZmpFU2pJMUxYaHlXbmt5VWlNa0pZQ2pFaVZUV1FqYzRVUlRnVklaeENTaVpKaU9ZVlVTeUFWU0ptS3I3MXdmV2NVcGFJaUlob25tRVNrNGlJaUNqNzVKRFozQ2VCUG5BMldTS2lySk5TamtMWEJ4VkYwYlBSbjRCU0JNQWpJWmpFSkpwL0NxU0tlbXU1MTI1MElFUkVSRVEwR1pPWVJFUkVSRVpvYVFrclVvWWdoQnliMXBDSWlMSkVBR0VoeEtpSVJyTnkvcFdLc0VzQkpraUk1aUVoRkx1cUtNdWNJWnZaNkZpSWlJaUlhREltTVltSWlJaU1jTjk5WVYxS3Y1UnlGRUJXUmdJUkVkRkpFaGpVcFd3UG1reXhiUFNuUU9SRFI2R1FYSE9QYUw2UlV2ZEtxWnlybTJNT28yTWhJaUlpb3NtWXhDUWlJaUl5aGc1RkdSWEFBSUNzWEVRbklxSlRBa0tJQVdWNE9DczNrZWk2bmlzRWNxWGdtcGhFODQ1UUNvU0NzeURoQW5pakFSRVJFZEY4d2lRbUVSRVJrVkdFQ0VncE95QmwxT2hRaUlpV21LRFU5V0ZWaU13bk1SdWdDRUFGSkg5L0U4MUwwZ1FKaHlKTTdqdStzOUppZERSRVJFUkU5RGIraUNJaUlpSXlpQktKREVHSXR5QkUwT2hZaUlpV0VnRU1SSVZvN3pXYk16b1N2a0ZDK2R6Njl4WklBUytFNHM1a1gwUTBPd0pDQ01BaUZGbnU5SzNpNTVTSWlJaG9IbUVTazRpSWlNZ2dtc2tVbGJydWw0Qm1kQ3hFUkV0TTJLUnBBUXdQeTB4MnN2K3JkU1kxYXZJb0VHNEJtQVVFcDZva21vY2toRVhxU28zcU1oY1lIUXNSRVJFUnZZMUpUQ0lpSWlLajZQcW9FS0pMU01rMU1ZbUlza2pxK2toRTA3clIwWkhSbTBqS2FtdFZ4WVJpQ01XUnlYNklhRzZFbEZZRllxVVdVNW5FSkNJaUlwcEhtTVFrSWlJaU1vaXFhY002Y0JSQ2hJeU9oWWhvS1pDQUxvRVFoT2pwajBaUDRIdmZ5MmdTMDJ3Tm14UlZWQUNTVTFRU3pXTVN3Z3lCU2wzS1BLTmpJU0lpSXFLM01ZbEpSRVJFWkpDT3hzWWhHWXNkRWxJeWlVbEVsQjBTVWc1SVJlbkVsNzQwQUVEUFpHZFJhOWdNNkpVU1lCS1RhRDVUWUJFQ3ExVkZMVFE2RkNJaUlpSjZHNU9ZUkVSRVJFYjUzdmVpRUNJZ0FVMENHVjJYallpSUFKeGNnN2hQU0RtU2pjNlVxRVZSb09ZS3dKcU4vb2hvZG9TRUtvRUNDYTNvcGtmUDR2VFBSRVJFUlBNRWs1aEVSRVJFQm9xcWFrUUNQWkJ5MU9oWWlJaVdBRjBDblJJWXpFWm5WbDJvVWtlUmxOS2VqZjZJYU5ZVUFXRVZVcFQ0OGl0S0docDR2WXlJaUlob1B1Q1hNaUlpSWlJRG1YUTlDdUFZZ0FHall5RWlXdlNrMUtEcnJkQzBub3ozMVFBbEltU09oS3dRUXJneTNoOFJ6WmxRbEFxelVLczZpdGVyUnNkQ1JFUkVSRXhpRWhFUkVSa3FIQXhHSU9WaEFIMUd4MEpFdE5nSklXSlNVWTVHTmEwejAzMTllT1hsVHBOUUs0VWlpZ0hrWkxvL0lwbzdJWVZkeE5RY3JEYzZFaUlpSWlJQ21NUWtJaUlpTXBURjdZNXFRSnZNMHZwc1JFUkxsUVNrbEZLVFVyYUhwZXpQZEgrVkxyTmQwWVZQQURrQ2dxTzZpQllBSGJKUVYyV1J0ZHZMNjJWRVJFUkU4NERKNkFDSWlJaUlscktlbnA2WUp6Ky9WVldVSWFOaklTSmE1SFFwUkVEVDllNlJWMThkem5obnF0bWhDTDBZUy94M2Q1R2pCR3VXYmNBYTd3WTh0ZjloZEkyMEdCMVNXaFE2aXZGWGErK1lWUGJnanJ1bjlWeUxhc010Rzc4eXFld1h1LzhUZllFVGFZdVBaa2NJK0NCRXFjbnZaQktUaUlpSWFCNVkwaittaUlpSWlPYUJHRFN0VXlpSzMraEFpSWdXdVNpQVBnRU00b2tuSXBudVRFcmRCYWxVU2dHTEVKbnViZjQ1cy9oOGJLbjVJQW9keGFmS0xsNzVWM2o4elc4YUdGWDZXRlFyeXZKV3plcTVpcUltUE5laVd0TVJGczJkVDBpVW1hMGR2RjVHUkVSRU5BL3dTeGtSRVJHUmtSb2F0SEJEUTcrNXNOQXZnWmdBVkFFc3djdmRSRVFaSm1VSVFyUklrMmswRzkwcFFuY0xxVllJc1RSL2R3OEdleVlsTUFHZ3puY2VQTTVTOVBqYjU5VDIvN3ZpaVRrOWZ6cCt2ZThodk5ieTdKemFlR2YxZGJobzVYVUlSdjBJUmtid1p0czI3RGorZEpvaXBJeVF3aTRCbHlsZ3kwRURBbWlBYm5SSVJFUkVSRXNacDhjZ0lpSWlNcFljQmtZVktkdUZsRjBBcE5FQkVSRXRVa0ZJMlNLbHpFb1NFOUxrZ3BBVkFDeFo2VytlYVJzOGpQYWhJNVBLaEJDNHFQbzZneUxLUHErckhCYlZpbHhiSVh6dTVjQlNISks3d0FnQlJRall3NjY4L0Z1dldzKzFiSW1JaUlnTXRpVHZDQ1VpSWlLYVZ6bzZOSzJnb0UyUnNoVkFNUzl5RWhGbHhDaWtQQ3lqMFVDbU83cjFxZlU1UXBGZVFKUklTSk5ZQkFQc0N4M0YrT1FGWDUvUmMweUtPYUZzYmVtRldMTnN3NHphdWVmWmo4Nm92bEUyTGI4Q2I3WnRReWgyTWsvdWRaVlAydDQ5MG1wRVdEUlRFaTV6VEtzd05ibmFjSElhYWlJaUlpSXlDSk9ZUkVSRVJFYmJza1hIaVJPdFVsV1BDK0JjbzhNaElscWtncHF1TittUlNNYlhJQzRRUHA4Q0xKZEFBWUJGTVpwTEVRcHNwcHc1dHlNZzB0TE9mSFJGN1MzWXN2cERlTFB0QmJ4eS9MZndPTXNtYmUveXR4Z1VHYzJRVzFYVjVia3lmeWNBcmxsT1JFUkVaQ0FtTVltSWlJaU1kdUNBREJjVXROZzByUVdxeXVsa2lZalNUSmN5QmlGR3dwcldPaGdLQlRQZG45QXQ1VkpWS2dBb1hPYzQvYjc3MHQ5TmVxd3FKaWpDaEtnV1NxanJ0aFhDYWMxRHg5RFJsTzJkditLOU9MdjBva2xsblNQSEUrcGRVWHNMbGhmVVlqRFlneGVQUEptMExZdHF4Y2JLOTJBNDFBZFZUTTVmZitIUzc2V000ZmJOOXlZdDd4dytqdnZqWGk5bG5Ga1h1ak82U0c1QUlDSWlJbHJJbU1Ra0lpSWlNbHBEZzQ2R2hqYms1N2NJUUplQTVFVnZJcUkwRW1JQVFKUFpadXZDNXo0WHlYaDNpbElPb0ZMd2RKNFJKNGFQQXdEeTdCNmNXN0VWNjhzdnhTdkhmNHR0Ui83M1ZCMmJLUWNYVmwrTFRjdXZRQ2dXd0gvOTZYTVlqWXdrYmE4eWY4Mmt4MzJCRTJnZGFFeW9sNS9qUmJGN09Uek9Vcnh3K09jcDR6dlErU29YdUY3QUpPQVFnTTlxamliT2gweEVSRVJFV2NVa0poRVJFZEU4MEEvNGx5bEtMNlFjRUVBaGhPRDNOQ0tpOU9uV1k3R2pVU2tUaCtwbGdGQmtDU1JLSUlXeVdIS1lQZjUyL09Nekg1aXl6c2JLOThCdEs4UnpoMzV5MnZZRUJONXp4a2ZSMlBNR2p2YnVtWEU4N3puam96aC8rWlVRWSt0SW4xdXhGZHVQL2hLNjFHRlJiYmp6bmQrQ3k1b1BBRENyRmx4OTVtMzQyUnZmU0dpblBMOEcrVG5lU1dXNzJyY243VFBIN0FRQWpFYUdrMjcvOWI2SDhKNHpic0x2My9vZnZQZk1UOHo0TmRIOElJU3dDcUVVU0ZqNFhZeUlpSWpJWUlyUkFSQVJFUkVSVG83R2xMSVB3QkVBWWFQRElTSmFUSVNVWFZKVkR3M0dZdEZNOS9XQm4zL0FJblhoRXhKZUtlUWlTV0dlM3FXcnJzZFZkUi9IUmRYWDROcXpQZ1ZGVEgyNTRhcTZqK1A4RlZmaW8rLzRNaTViY3hOVVpXYjVvaDUvMjZrRUpuQnkydGcxeTA0dUt4M1JRbml0NWRsSjlXdDlHM0ZPMmNVSjdhd3R1WERTWXdtSjNSM0prNWgyc3dzQUVFaVJ4SHl0NVZuY3QrM1Q4SWNIc0x5Z2R0cXZoZVlaQ1N1a3lJMUVkQ1l4aVlpSWlBekdMMlJFUkVSRTg0UUVlaURsbXhDaUJvREQ2SGlJaUJZNkNVZ0F1cFN5UzhSaVI5RFNFc3RrZncwdlhHd0srSU9WQXRZeUNlUm1zcS81d3FTWWNYWDliVGk3OUoybnl0YVZYUXE3MllXZnYza2ZZbnBpM3ZqZGEyN0VPeW92QTNCeVJPYm1xdmVocXZCTVBQN21mZWdmN1p4V3YzczYvb1RMMXR3SSs5am9TQUM0WU1WVk9ORDVLZ0RneFNPL3hCbkxOcUxZdmZ6VTlzdlB1Qm1IZTk2RVB6d0VBSEJZY2hNU204ZjdEbUJndER0cG56bVdrMzJOUHo4WmYzZ0laeXc3RnlabDhreWszOXoyYVFTamZnQW5wN3I5M0NYZm5iVDk0VmUrZ3E2UmxvVDJwTlJUOWtXWkloMjZJa3FGV1ZpTWpvU0lpSWhvcWVOSVRDSWlJcUo1d2lUbEFIVDlJSUNzVE9xVGhyWUFBQ0FBU1VSQlZIZElSTFFFU0NsbEVFSzBCc1Bod3lnc3pPaEl6QTYveXlLRWNnWUFqeEJDRlJDTGVpU20wNXFMV3paK1pWSUNjMXl4ZXpuY3RvS0VjcE5pbnBSWUhGZVNXNFcvdmZCZW5GMTYwYlQ2am1vUjdHejk0NlN5aXZ3MVdMTnNBd0JBbHhxZTNITS9kS21kMm00M08zQlYzZHZUdkY1VWZTMHNxbTFTR3hQWDFaeElFU3B5TEc0QWdEODhPR1ZzOWNVWFRIcmM0Mi9Id0dnWFF0SEF5WCt4MFlUblJHTEJ0N2RQK0JlT0JhZnNpekxDb3VqU2JUVXB2R1pHUkVSRVpEQitJU01pSWlLYUp6cE1wbjVkMDVqRUpDSktGeWwxQ05HcEFSMURiN3d4aklhR2pBNXJ5NG1wRnJNMHJZRkFZdlp1a1ZsZVVJdmJOOStMaXZ3MUNkdmFCby9nd1IxZlF2OW9WOEsybUI3Rm82L2RnKzFIZjVXd3phTGE4UDYxZCtEYXMyNkhXYldlTm9hWGp6K1RNTkx6M2F0dlBEV1ZiZWZ3Y2J4eS9IZHhjWjhCbHkwZmJsc2gzbEg1N2tuYm12c1BvcWx2YjlLK1hOWThpTEVGVGtlbVNHSmFUZlpUMDlxT085NS80TFN2aGVZUElZUXFCY3hhVkZvYkduamRqSWlJaU1oSS9ESkdSRVJFTkYvMDlJeHFtdFlHSWRxbGxBR2p3eUVpV2dRMEFiUUtYVCtCSjU3UVRsOTlic3pSaUUySHFJVkVZYWI3TW9vUUF1K3N2ZzYzYlB3bnVLejVDZHNQZEw2S0g3ejZUMU5PdVNxbHhIT0hmb0xIM3ZnUFJMVEUrM2JXbFYyQ1QxN3dkWGljcFZQR01oenF3eXZIZnp1cHpPTXN4WWFLcmFjZS8vSHc0L0NIaDZCSkRYOCs5aFR1MjNZSFJrSUR1S0wyNW9RcFg1OC8vUE9VZmJsdGIrOVNmM2dnWlQyNzJZbHVmK3Vrc2lPOXU2ZDhIVFFQU2FGSUtWMm92SmhUeWhJUkVSRVppRWxNSWlJaW92bWlvVUVYRnNzd2RQMFFoT2czT2h3aW9rVWdwa3Q1U0FmYU10M1JyUSt1TjVzc3NrQlZzRVlJSkdiM0ZvSDhIQzgrZnQ3WHNHWDFEYWRHTzA3MDUyTlA0WmQ3SDBDZGI5TnAyN3BneFZVNDFyOGYvLzNuTDZJM2NDSmh1OWRaaGs5ZThHOVlXM0xobE8xc1Avb2tndEhKOS8xY3R1WkdGT1Q0QUFEaFdCQlA3UG8yL25QN1hmamR3VWNSamdXeG9Yd0w2bnpuVFhwT1U5OCtIT3ZibDdJZmwrM3RYVG9jU3YyLzZNRmdEeDc4ODVmdytKdmZSUDlvRnpTcDRXanZuaWxmQTgxRFFwb2dVZGpsY2RpTkRvV0lpSWhvS1dNU2s0aUlpR2dlQ1FlREVSMTRDMUl5aVVsRU5BY1NrRUtJaUM3L2YvYnVQRXl1OGp3VC9uMi81MVJWVis5cTdYdHJZWkdFWkpDTVFXQ013Q3htdGNFV0dTZmp4RWs4a0xGakowd2dqalBYWk9yTGZKbnZzMDFNREhZbUtJc2R4N0VUT3NFQkwyeTJFWnRaaE1TbWZXMmh0UmYxWGwzcmVaLzVveHVCRUVnQ1ZLcnE3dnQzWFhWSlhYMzZQRTkzcTB0ZGRaLzNmV3pkSUxtdDFQWHFwdFUxdUNCNWhoa21tZUg0ZTZHT1FGY3QrQzNNZnB2dFl3dFJIdmU5OG0yOHN2OHAvTmNMdjRvYmwzd0JNeHBQZThmek5EY3R4TWNXL0JhK2VOR2RtRkF6SGF0KzlhZlkzYlhwcU9QaVFRSVRhMmNjczZkTUlZM0h0Ly9iV3o2dUNwODYrNHR3REFBQU93Kzlpa1BEUWVuRTJ1bTRldUZuMzlKL0RnK3NYM1hNT20zOXIrR0pIVDlDKzhCZTlHWVBIZk5ZZzJIOWdXZHcxeE4vaUg5WmQ0Zm1XbzVBTkRwSDF0VGs0N0hqSHkwaUlpSWlwUktXdXdFUkVSRVJlVU52THBlT1ZWVTlFWS9GTGdXd0JBQ0k0U0ZjSWlMeWJ1UU0yR1BPdFE1MGRyN3ovcDhuVGQwRW96K0hER3FKNGZSc2xMbnZsYi9HTFJmTXdJU2FhWWZ2NnhvOGlCK3UrMHZNYVZxSW01Zi9CUUkzOURMRERVcytqNzk1K3Nzb1JQa2p6aEV3d0xXTGZoY0FVSnRvd0s4dnV4MHY3MzhTLzdqbUwzRERrczlqOGRRTERoKzdkczh2OFBPdFB6eHVYOCswL2d4blRiM2dpT0IwWnVQcHVPeU1UK09SemQ4L2ZGOU52QjZmWG5yN1VmTTJIOW55ejRkRHpuZHlLSDBBajI3NUFSN2Q4Z01ReEpUNjJjZnRLL1d4NC9mK3VzOS8rT3R2ZS8rbXRqWDR3ZHF2bmZCNTVPUXdJRENIeGtTTkg1VVhKSWlJaUlpTUZGcUpLU0lpSWxKSlVxbDhsTXZ0SUxBZlpscTZJU0x5SGhISXdQdnR2bEE0aEZTcVdPcDZjUjhiVC9JY0FGV2xybFV1MlVJYS83VG0vME8yT0FoZ0tHRDdQMDk5R1FmN1dqR3RZZDdoQUJNWTJnNzJxZ1cvZGRRNUxqbnRKa3l1bTNYRWZaRXZvaERsMFBMaVgrSEpuZmNEQURhM3ZYRGMxWkd2OCtieDd5OS82NmpBOUtLNUg4ZDVzejhHQUtpTzErR3o1LzNaVVhNMmR4MWFqK2RhSHpxaE9xOHoyTHM2WGtZZTBnS0RqY3ZudzFINzh5d2lJaUl5RW1nbHBvaUlpRWlGNmE2dXppYk1EanF5bmNEeGwzcUlpTWhSREVnYnVTRklKSHBLWGl3RkIyQzhtVHZUQVluUnZINithL0FnZnZUS3R6RytaaHFlMm5ILzRVRHZaeHUvZy9rVGxxQTIwWGo0MkhOblhZRzlQVHV3YnU4dkFRQm5URnFHajh5LzRZanpwZk45ZUdqVDl3QU1oWU9QYlA0Kzl2VnN4OWFPZGZEbVQ3aXZ6dlIrUExybG4zSDF3dDgrNHY1ckZ2NE9JaXZpM0ptWFkwcmRrZitscHZPOStQZFh2cTFRVW81aWdDTmNkUmdWdFoyc2lJaUlTQmtweEJRUkVSR3BOSW1FdDBKaE04eTJnbFNJS1NMeUxobGdBUHJON0tWTU5sdnlFUE1MUzI0WVo0NnpIRERGZ0hBVVo1Z0FnSTBIbnovcXZreGhBRC9lOExmNDlOTGJqN2ovK3NVM1l5RFhnMHh4QURlZDg0ZmdXeExlQnpkK0Y1bkN3QkgzYlRqNDdIdnE2NW5XbjJGcS9SeWNNMlBGNGZ0STR1Tm4zWExVc2Zrb2krK3QrZC9velhTK3Axb3l1dEhvREw3YUIwNGhwb2lJaUVnWktjUVVFUkVScVRRSERrUlJYZDA2RjQ4dklYQzVBYWE1bUNJaTcwcmVnRU41Y21OZlgxOWZxWXRWeDRxemlmaHBJSk1jdzJOYk5oNThIcy92ZmhnZm1uM2w0ZnNDQnZqMHN0dFE5QVhFZ3lOMzVueGwvMU40ZWYrVEo3V0grMS85RzR5cm5vVG1wb1h2ZUV4a0VYNjQ5ZzdzNzkxNVVtdS8xVjg4K3RtM3ZiOHFyTVlmWGZMWFI5ejNkOC8rR2RyNlh6dnFXTzlMdmhPeXZDMGppU1JoZXQxTVJFUkVwSXpHN0pNckVSRVJrWXFWU3ZuT3ZYdjNlTzkzd3F3UHdJbnZweWNpSW9CWk80RlhZMmFuWkI1bVlNRVpEcmFRcGd0T2ZycnhPOWplK2ZJUjk0VXVocXF3K29qNzl2VnV4NDllT1RMSU94a2lpL0R3NXUvRDdKMjNpSDF5eDM4YzFXTXBaQXZwdDc4Tnp4UjlzM3d4ODdiSDVxTmN5ZnVVb3hucENGYkhHQ2pFRkJFUkVTa2poWmdpSWlJaWxlak9Pek1JZ29NR3RBTElsN3VkMGN6TXZEY3JHbEF3SUdkbWd3YjB2L25tZ1Q0ejZ6R2dlL2oyeHZ2SmZqUExETjl5dytmUmdEV1JNakt6M1JaRmE0cVpUTGJVdFZiZWl5Qnd3WmxHTERMYW1BOHh2VVg0MTNYZlFNZkF2bmM4cGovYmpYOWUrelVVZmVHazFrN0dhbkRWZ3MvaWM4di9GOGgzL2xaY1BPOUczTERrdjZJdU1lNmsxcGZSeEp3SHF2UGVhenRaRVJFUmtUTFNGV1VpSWlJaUZhcFlMTFlGWWJnR3dBd0F5WEwzVSttR2c4UFhieURnaDVmaUdFaC94UHZOQU5JNDlMNGlnZlR3c1hrelN4TVlmTXN5SGpNZ0E3SUlzNEJBTld3NHJDQURBTlVBQ0RJT29JWkRiN3ZoajZRTnZacisrZzJ2LzUyQWd4a05jTU92dUR0dEhTenkzZzMvbkh1UWUvTm1yM1RPbVZQU1pXd3BnK3Q3NUlwcHZ1Qm5PN2p4cGF3MVV0UW1HdkhodWRlaklUbmhIWTlKeEpKWVB2dHFQTDNySjBqbmUwOUN6UVlzYjc0VzU4MitFb253K1A5ZGtzVFNHWmZpcktrWDRvWFhIc1V6clQ5RFQ2YmpmZmNob3dkQkFsWWRDN1VTVTBSRVJLU2M5TXVZaUlpSVNJWEtPZGNhS3hZZmNXRjRHWUNtc1I1dXZXbDE0OUNmdzBIazRmZWJaV0dXQVpraGtER2d4OGd1bUhYQisyNVBwbW5XYjBDUEl6TkY3N01Ca0VFUURCSVlRQlNoR0FTUk00czRGSUs4VWR4N0t4YUxuckdZdHloaTZGd0E1dzRmNE1rQTN0TklobEVVUkxGWWdDaWlJMk13cTRxOHIzSE9UWVZaMHNpaEVKUWNSKy9IQVdnQ01BNW1UU1Niakt6Qm03L1habnhUTHh6ci93NUVqc1BEN0NESVRkaTNieXYrNEE5TzdsSy90Mmo5N29yNHhIRjFpeG5qTk1CaXhER1cvNDFpamc1enh5L0dCNlpmaExPbVhvRFFIWHZ4V2p5b3drWHpQb0h6bTYvR2hvUFA0Slg5VDJGSDU2dndGcjJydXRNYTV1TGNXWmZqN09rWEg3UG1ucDZ0bU5GdzJsR3JNK05CQWhmTXVSYm5OMStOVFczUDQ4VzlxN0c5ODJWRW1rTTU1aGxBZ0NHTTJzRk1SRVJFcEl3VVlvcUlpSWhVcUlIMTYzdGlpeFp0U3BwMUFwZ0tNbEh1bnNyS3JHQkFQNEF1QW9lTTdBZlpZOTczRU1nWjBFdXl4NU5wWjVhUHpBWmhOZ0F5RGUvVDVseldaekxaZEJnT0J0WFZ1WUcydGp5QVBQYnZMMkRWcXRJRUhhbVV3NkZETVV5Zlh0VVlobzBobVRBekY0Umh2QmlHTlRHZ3hzamF3S3dHenRVWVVFdWdGdDdYZzJ3eW9KNWtMWUI2REFYWmt3Qm8vME9SZDJJV0FkZ2VtVzN2L05yWCtrdGRybTV5TWg0ek81ZUdhV1B0OG9LRzVBVE1hVnFFdWVQUHdta1R6MFp0b3ZGZG55TVd4SEgyOUl0eDl2U0xNWmp2eDg1RDY5SGF0Ukc3dXplanZmODFlRHQ2SkhSZFlod1dUamtQeTJaZWlxbjFjNDU1L3Y1Y04zNjgvdSt3cWUxNXpCNTNKbTc4d0JmUVZEM2xxT01jSFJaTk9SK0xwcHlQYkNHTlRXMXJzTFZqSFZxN05tSWc5KzVYaWxiRmFvNzkvcmZNQndXQWVKaDh4NDhyRkxPSTNtWEFLeUlpSWlJeUdpakVGQkVSRWFsVXExWVYzRGUrMGUzSkhjNjVXY01CMXFqbWdRaEFrVUEvek5JR3BBMFlJSkFEMEFlZzA4aDlIdGp2Q29XdXlMbjJmQlMxK3pBYzdIV3VCNTJkL1VpbEttZUdhQ3JsTWRSN3JnYzRzVmZDNzdrblZ0UGJPNzQ2Q0tZeUNDWXdDSnBvMWtSZ0dvSFpucHdDTWdHemFneHRXMXREb002QWVrZnE5M3NaMjhnaXZOOW9VYlNyMUtWU0tiaStmTHdCSVplVG1EN2FCK0ZPclcvR3Nwa2Z4Y1RhR1poVU8rT0VROHRjTVlQSHRyVWdVeGpBbFdkK0J0WHh1cmM5cmpwZWg3T21Mc2RaVTVjREFDSmZSTmRnR3pyVCsvRGtqdnNCQUZlYytSdVlQVzdCTWVkZEFvQTNqeGYyL0J5UGJ2a0Jzb1UwQUdCMzkyWjg2OG5iOE5IVGZ3M256NzRLZ1h2N2g4dXFXQTNPbWJFQzU4eFlBUURvR05pSDc3L3cvNk5yOE9BSmZiNEE4Tjh2Lys0SkgvdTZ6NTMvNSsvNHZoK3MvVG8ydFQzL3JzOHA3eDBCR0l3K0dtdVhKNGlJaUloVUZyM0lJU0lpSWxMQklqS2RBSDVGNEF5TWtoRHpUZHZDZWdMZWhvSkxQL3gyRm1hOVpyYmVuTnNCczIyRlFtR1RGUXJ0K1NocTd6OXdZQUM1bk1lMGFZWU5Hd3d0TFlkbllMN3B6NUh0bGxzS2FlQmdHbWdEUUt4Y1NTeGFST3pmVHlRU3JuSHUzR1JJVG5aQWMwRE9BWGtheUVVa3p3SlFZMENBb1pzakVOalFiRTdOMnBSUmIvaXhKV2ZBeGdHZ3RkVDErcGRkMTVSMGJpbk01cGl4YnJUL2hQVmtPbkRXMU9Xb2lUZWMwUEVHdzZ2N244WkRtNytIL213M0FHQlQyeHBjY2NadllPbk1TK0dPczB0bjRFSk1ySjJPZUpEQXdmN2RjSFJvcUpwdzNBQnphOGM2UEx6cG45QStzUGVvOXhXaUhCN2E5RDA4dC9zaFhIYjZwN0Y0Mm9YZ2NiNXhCL3AydmFzQVUwWUhHL3AvTTJrMHZXNG1JaUlpVWtiNlpVeEVSRVNrZ3ZWVVY2ZVp6ZjR5YWZaUmtFczRGRWlOS1BiR0RFc0RhVER6SUFmTnJBZkFmazl1TisvM205aytjMjVQRkVYN1lzNmxNMmFaWWlhVFNadWxrY2tVQU9SeDk5MUg3eTA0ZWcwRnRDMHRRRXZMNFR0N3pQSzQrKzRNQmdjUDFsUlZ2UlE2VisyOHIzRkJVQk0zYS9SbTB4MDVsK1IwTTV0TG9Kbms1T0Z3azIrNlFjR21qQ3BtZ3dac0xucS9aWERUcHM1U2w0dEhiaExKaTR3Y1J6QW9kYjF5eXhUU2VIano5M0hqa2k4Yzg3aENsTWRMKzFialY3dCtnczcwZ2JlY1l3RDNyNzhIaisrNEQ4dWJyOEd5bVpjaUVTYVBlYjZITm44UGhTZ0hBUGkzbCsvQzU4Ny9YMjhiWkc3dmVBbXJkOXlIM1YyYmp2dTVkQSsybytXbGIrS0pIVC9DQlhPdXhaSnBIMzdibVpvRHVWNzhkT00vSFBkOE1ob1pBUVNPVHY5UGlvaUlpSlNSUWt3UkVSR1JTbmJMTFFYZWRkZHJCcndLczhVa2p6MEFyREtaQVowa0Q1clpIcGkxR25BQTNoL3laR2NVUmUwRWVnclpiRTkzTnR1RFZLcXYzQTFYTk5Jd3ZFVnQrcTFiMU41MVY2TEcrOFk0T1RFRUdrTmdvZ0dUU1U0Rk9SdkFkQUN6Q013QVdRV0ZtREs2REJqd2ZMRlkzRmV5T2JkdmNPYjlGQ0E0SDBQYk9vOEpMKzVkamZOblg0VnBEWE9QdUQreUNMc09yY2ZHZzg5anc4Rm5NSmcvOWpqU25rd0hIdHowWGZ4eTI3OWkwWlR6c1dEeWh6QnZ3aExFZ3ZnUng3VjJiY1Q2QTg4Y2Z2dTE3aTE0ZHZlRFdONTg5VkJkWDhUR3R1ZngxTTc3c2I5MzU3ditmTnI2WDhPUFh2bHJQTHo1bjNEdXpNdHg5b3dWbUZBejlmRDdmN0xoNzQ3N3VjZ1ljQS91UHU0eGZNdHVFRys5NU9xdDczODdkZ0xISFA4ODcvNGNiM2Q1MlBIcXZMOWVUenZ1eDRxSWlJZ01VNGdwSWlJaVV1RzZ1cnF5azV1YU5vVGtaZ0FWSFdKNk0wK3pJc2dCQUYzZXJOczUxdy92ZDVoek95eUt0dWVLeFUxZG5aMEg4T3l6L1ZpOXVsanVua2VWTDMwcGx3YmFocmVpSGJKeVpZQ2xTK3NuVlZXZEdaRHo2TnhwNXR6cEJLWjRzM0VBR2trMkFxamwwR3BOa1JGbmVKNXVGNEZuNHZsOFI2bnJmZkg3NTlXNldEakR5Tk1KSkVwZHI1TDhZdXUvNHRlVzNvcjl2VHV4dDJjNzl2WnN3NDdPVjVBdERyN3JjK1dLR2F6Yit4alc3WDBNc1NDQjVxWUZtTll3RjFQcjUyQkszV3c4dU9rZmovcVluMi81SWFiV04yTmJ4NHRZdStjeHBQTW5ObTc0V0Fiei9YaDh4MzE0Zk1kOW1GcmZqRVZUbHlNWnE4V0dnOCsrcC9QOWo1K3RmTjg5U1VYNS9lTWU4ZGE0N3IxY0luU3FMaXNhU2IyS2lJakltS2NRVTBSRVJLVHllWXVpVm92RldqSDBRbjNGekRjYzNpcldDQlFNS0pETWt1d3pZSWVaUGV1ZGU5NUhVV3RiUHI4THQ5K2VMbmUvWTFKTFM0U1dsdTUyNEJrTTNZQjc3cW1lbXM4dk5POFhPK2ZPQWJBTVp2T01yQVlRRzU2bEdWYkt2ek9SNDZGWkZzQ0JYQlM5MUpuUGQ1ZTZYdjI0eWFjYnNCUkF2UUhCV1BwQjJkcXhEdi92STc4SnM1TTdocmdRNWJDdDR5VnM2M2pwbU1mbG95eisvdG4vZVZKcnY5bUJ2bFljNkdzOW9lTVVWb3FjQkI2bFhqa3ZJaUlpSTVoQ1RCRVJFWkZLbDBvVjI3Lzk3VmVuZWI4R1pwOGdPUUhrMGNPN1RnRjc0L3A5UC93S2RnRmt2emQ3M3N5ZWk4dzJoRUJISnAvdllTTFIwMVVzRHNBc2g5dHZ6NWFqWDNrSHQ5eVNPWkJLYmF5TngzZUh5ZVJqRE1PNmhGbVRNL3VBa2NzSW5PV0ErU0NUTmpTSGxRQ29VRk1xMkM0RG5zNE9EbllobFNyNUN1OEk3alJuN2l5Q01YRHMvVnljN0FCVFJNWXdqKytXdXdVUkVSR3BYQW94UlVSRVJFYUNMM3hoSUxyNzd0MGh1Y0hJOHdpVUs4VDBCQVlOMkVwZ2s1RTdZZFpwM204cm1PM3E3T2xwQXpDSVZLcUFFNW5MSk9WaVNLVUdCNEJCQUVOYmI2WlM4YW0xdGExUklySFdtVTBGT1FsbWkwQXVBRERIbVUwREdUL21XVVhLeE1pOUFOYld4R0tEQXlXdTlZYy9XdEVZV0hBbWdkT014akdZWVlxTUFUUXpLOURNQS9qaWNRKzM0endRbk1nRHhWdlA0ZDVEblJPNTJPajQ1emgrdjI5M2pyZjJlMkoxbnNmbjhmaHhqeE1SRVpFeFN5R21pSWlJeUFqaHZkOEQ0SmQwYmhISXVsTlMwOHlUekp0Wkg0QjlCUFo3NEJDQWwvSm02d2FMeGEyRHZiMjlTS1d5QVB5cDZFbEtKSlhLSHdCMlkrZ0dwRkp1VWxQVFlrZWVUYk16UFhrR2dNbG1OcFhBWkpJSnpkQ1VjalBBbTFrM3ljMEY3OWUzcDlPNVV0YTcrWjVsc2FTclh3UndzZEdtbDdLV2lKU1ZCNW1GWXhHMzRGdmxia1pFUkVSa3JGS0lLU0lpSWpKQ2RIUjM3NW84YnR5UFEvSS9tZGxFUjVia2R6a0RER1pGQUFVQUdRTTZEZGdBczRmU3dDOTd1N282c0dGREdpMHRVU25xUzRWSXBYdzc4REtBbDVGS2hjbjYrc2sxd05KWUdGNEs4aEl6bTJwQU5ZRTR0VUpUeW9SRGM0TFhtM05yMm4vLzkzZWl4Q3ZBNjVQajR5NElsb1BXRE1BUjFESk1rVkhKQUtPQkpkK2RXa1JFUkVTT1FTR21pSWlJeUVpUlNoWDl0Ny9kYWQ0L0JhQVJ3S3lUY2RvM3o3bmswR3JLSXNqdFpyYmVBK3VpYlBaWkk5dHpabDM5QXdOOUFJcG9hZEdxeTdFa2xTcG1icjY1UFROMzdoTk5ZZmlpS3hiL3lRR0xuSFBuT3VlV0UxZ013QTNQejNTYW5TbW53dkJqVndIQU9pc1V0cURVVzFpbjRJcGtmZHpjaDBqTUtHa3RFU2tyZ21aRTFrd3Bwb2lJaUVnNUtjUVVFUkVSR1VFNkJnZjdweVFTanpublBvQ1RGR0lDZ0FFNW1PMHk0R1V6Mng0Qm04MXNkOTc3L2IzeCtENTg2VXQ1YU1ibDJMWnFWUUZBYnhmUWkxVHFZRTFqNDc2azl4dml3QzhpY2c3SVpRU1dBcGhGc3JiYzdjcm9SNkRvelE1WkZLMGJ6R1IybHJyZXJRdXZiS3hKSmhlYnd4a1l1cEJFUkVZdDh6QU11aUFvbExzVEVSRVJrYkZNSWFhSWlJaklTUEw4ODluTUJSZXNxeUZmTTJBcHllUjdQWlVCQXdaMDB1d2dnRmFZdlVTekZ3YURZSHVQOXdmeEIzOVEwdGx5TW9LbFVzVTAwSllHMmdDc20vejFyOWN3a1hqUmdBODY0Q3dQekFVNW1jQjBBZ28wcFNRTUdBUzV3WWZodHQ2dmZLVzcxUFdTaWNRTTBGMExzOGtvMFhiZUlsSVpERFFHbHZXRXRzNFhFUkVSS1NNOThSSVJFUkVaU1ZwYW90N2x5dzlVbSswQTJVNWc5b2wrcUpsNURNMlBLeERvQTdrVHdJdVI5MnZUeGVMVC9hMnR1M0gzM1FvdTVWMXJ1LzMyTklESEFUemU5SmQvT2JNcUhsOW1aaCtpMlNVMnRFcXpCbWJWSkYyNWU1WFJ3Y3k4a2QwR1BBR3o5bExYKyt4M1ZsUVp3bVlETGdGWXIxbVlJcU1iQWFQUnJLaUZtQ0lpSWlMbHBCQlRSRVJFWktUcDZ5dEVUVTFQaHNCOEEyWUM0RHZOSUJ5ZUdXY0VJZ015QUxvSjdQQm05M3V6WjR0UnRLY0laUHI3K3dkeDk5MzVVL3A1eUtqVTFkOS9BTW5rTDZyajhlZHFndURCd096OEFMZ0V3QWNCMUpwWmpGckZKdTlmRG1aN0NrSHdTT2UyYlFkTFhXemloTnFaTkM0RzBBd2dYdXA2SWxKZVptWm15Qm1jWm1LS2lJaUlsSkZlUEJBUkVSRVphVktwS0hQSEhldXE0L0dGSVhBNWdJWmpiRzNvelN4dHdNc2VlQWxtbXd6WWxzdm50L1VNRExRaGxjcWV5dFpsREVpbGlnRDZCNEgrd2R0dTYydVlQWHR2dGRtekJHYVkyVGtnTCtGUW9DbnluaG41bXBrOWxVMm45K0RPTzB2K09KWmdmSUVSNTJyZXE4allRQ0l5UTI5ZzFBNFZJaUlpSW1Xa0VGTkVSRVJrNUxIKzIyN3JyUDdtTjEvMXdCcm4zSVVBNmc2L2MyajFaUkZBdTNtLzA0QXRQb3FlSzVxOWtvdWkxb0YwdWhPcGxDOWI5ekoyM0hGSHVoZlkxUXZzUWlvVlRoNC9mcjN6ZnFjUGd2VWc1OUhzTEFManl0Mm1qQndHR013S0FEWjU3Mzh4a0U3M0RkMWRPcmYrYW1YU2QwZm5FTGIwSFJhOWk4Z29ZMEJrdEM0THZTNzJFaEVSRVNramhaZ2lJaUlpSTFTdVVOaGVGWTgvWU1BQ0FOVXdvNUY1bW5VRE9BUmduUUdQREtiVHovVHUzNzlQOHk2bHJGS3BZaHZ3S29CWDY3L3hqWHRyd3ZBcU9QZHJNRnRvWkFPQmNRU0NjcmNwRmM4TTZBTHdhbHMyK3p4U3FaSStycTI4ZDJWUTFaTmJDb3N0SVRHNWxMVkVwSElROURETGFEdFpFUkVSa2ZKU2lDa2lJaUl5UXZVTURPeHJxcTkvSWhHTDNjU2hsWmlPd0d2ZTdDZncvb21NMlphZSt2cEQ2T3JLNE82N28zTDNLL0s2dnI2K25uZ3krWURGWXF0RDU4NXg1RFYwN3VNR05BTFF6RXg1V3dZWXpZb0FmbFUwVzRNWFhoaEVpVmRoenRpN054NmNQbTJGRWFjQjFDeE1rVEdFcElYZWxmUXhSa1JFUkVTT1RTOE9pSWlJaUl4VXFWU3grSTF2SEtqeS9qN3YzRllBaDN5eCtHd0FiTWs2ZDZDbnEyc0F0OTZxYldPbDhxUlN2aFBvQjlEZmVPZWQ2VVFRN0VZVS9keUM0RU1PdUl6QTBuSzNLQlhKZTJEQWdLY0t3SXRvYVNucHhSbTMzcnM4R1ZRM3pUUGlRb0F6U2xsTFJDcU5lWmdONVBOOWhYSjNJaUlpSWpLV0tjUVVFUkVSR2NINit2b0c0bzJOanpDS1huWmtWOXZUVDI5RlMwdSszSDJKbktpZVcyL3RBZENEVkdyVHVQSGp0eWJNV2dGOG1HWm5HVG5Ya2JWbGJsRXFoQUdESUYvMlVmUktWM2Yzd1ZMWHE0NVBta0M2aXdFc2dtYTNpb3dwQmtTUm9TdnJrcGx5OXlJaUlpSXlsaW5FRkJFUkVSbkpVcWw4SjdBRlF6ZVJrU3VWS25ZRHIrTG1temVQWDdCZ2RkeTVHMEZlNW9FNU5Hc0VXYXVabVdPWE55c1NhSSs4ZndqZTcwSXFWZG81ZFNtNFlvaVpNUmRjYTk0YVdOSmlJbEp4RE40WURlWUx2WnFKS1NJaUlsSkdydHdOaUlpSWlJaUlITFpxVmVIUXBrM2JCOUxwdjhsSDBSK2I5MzhGNENrQWZRQUtCbWlMNURHSVFOb0RXNk5jN3BHMjN0NzlwYTczMzgvKytQUVl1TXk4L3lDQTZsTFhFNUdLRTlIN3JnNU0xRXBNRVJFUmtUTFNTa3dSRVJFUkVha3NxMVlWK29GRCtNWTNCcE5SZExBK0RGOTF6cjFFNEdvQ3AwRmJ6STQ5NUc2YVBaRjFiaTlTcVZ5cHkwVUJGd1FNbGhPY1VPcGFJbEpaekN3UG9JL2VwVnR1S3Uzc1hSRVJFUkU1Tm9XWUlpSWlJaUpTbWY3YmY4dGtnRDJaVk9yUTVISGoyZ0tnMVp6N2tBSExITEFZUUt6Y0xVcHBHV0F3R3pSZ1U5SDdKL3JqOGY2aHUwdm50b2V2cUFraW5BMlBjNkY5WkVYR0hpSURzMDU0cDYxa1JVUkVSTXBNSWFhSWlJaUlpRlMyVkdxd0RWZ1BZUDI0YjM3ejJRUjVEVWhQWURxQVJwTEpjcmNvSmVNQjdQUm1hOXIzN1hzVlgvdGF2cFRGVnQ2TElKWkxmTkNjTzljUnMwcFpTMFFxRmJNa0RnVmhVQ2gzSnlJaUlpSmpuV1ppaW9pSWlJaklpTkhkM2IyNTMvdnZGcVBvVDQxc0Fibk5nS3laZVN2eENqMDV0WWEvbnptUVA0WnpEK0dyWHgxQUNiL0hxUlRjaE9vUDE3c2d1SnJrWW9EeFV0VVNrVXBtV1c5MnlIeGVLekZGUkVSRXlrd3JNVVZFUkVSa1ZERWNzUUVrRC8rNUVrQUhpUDVsUjI4UW1jMFNDOS8wOWtEdStKdEkxaVlNRzkvMGRsV1ZvYTd1VFFITGFtRDE0Y0RsaUQrcHNPMjlTNldLNlZTcUk5M1U5TnlFWXZHMU1Belh3ZXhqRHJpY1pnMUdCb1EyQVIzcGhnUE1OTXhlTFFMUHRSVUtPMEdXOXVmbUF5dnF4eFVhbHpJZUxEZGdXa2xyaVVqRklwQUgwRitnYVI2bWlJaUlTSmtweEJRUkVSR1JVY0VBaHlzbUp3ZHJaOVM3UWsyVkM2dHFIS0k2RUZXRXI0TVBhL3g0UzJJQzZnbUVIZ3hBSkdCSUdGRUZNblFBdlNHQk9qdnVqaVhPV1BBTGtDTXNCOUlRK2F5ajlVZHdPVWNhN0xKQ2RLUFBFdFpyRnZiNnlQcUN3TktJSW44dzIzVmd5aU92cEUvRjEyVlVTcVU4Z0w1T29HL0NuWGYyT2ZLZ0k3Y1plU0dBUlNRbmw3dEZlWC9NTEFMWjRZRUhvM3grTS83b2p6SWxMc2xCR3pjMWpQTXFBK1lUckN0eFBSR3BYRmtEdW54Vm9KV1lJaUlpSW1XbUVGTkVSRVJFS3A0QkRzM05jU3lxUzZMWVdJVmFTK2J6c1dReDVxdmpGamJTV1ZYZVdFMkh4aEN1RVFsTHdsQVRnZlVNWEpWWlVPOE1OWjVJRXF3SEdCcDhTQ0JCc29wbUNRTmlCcEpFRmNEamhwZ0dLeERJR3BFRFlBeVk4V0NmQTNNQURIU0ZBTXg0UTI4QTlBU0I2elZ2Z3o1TzN4aWJ2QzkzMCtVRDhDeWE5LzFtUGhNWUJuSlJMaDN6eVV4VXpHV3FyYmVQQ2pxUHEvUFdXdzlnNWNwMkxGKytacEp6MjBQbnJ2WEFoMGhPQVJDalJtaU1TQVI2WWJiSnpCN3Q5SDVmcWV0OS90c3JhbUl4UHg4V1hBT2dVV3Q1UmNZdU0rdTFBTnR5VVRaYjdsNUVUL1NwNWdBQUlBQkpSRUZVUkVSRXhqcUZtQ0lpSWlKU01ReHdXTFlzd1BoQ3ZEZFdIdytxR2RZaUZrZVJOUVh2eC9tUWs1eDNFend3QVFsT0NBMlR2T1BwQUpyZ1VHOUEwK0VBMGhrSkJ4aElBRWFRSUVEQ2dLSDM0Zlg5WFFtWThmQW1sanloQkNPRVl3M0JtcUUzQ1Jqc2pmMHVEUVNOUEx5SHJNRzVvU1dlWmpiY1JNWUN0NWR3N1dhMlB4WW05d0hvZEw2cU0rc1NyZmFKUy9kazRTTXJ1a0l5S3VSN0VrR2hzUWRackY2ZEorQlB5aGQ5TkdocGlkRFMwdFgrbmUvY082bW5aMXNRaHRmUis1dmczR1FEa2dTQ2NyY29KOGFHZm9vTXdIWXplekNiVG0vQlY3NVM4akMvZm5iakdRN0JSend3RzRCbVlZcU1aZVJnVkxEMk1GdGJLSGNySWlJaUltT2RRa3dSRVJFUktSc0RIRmJBWWVJaWg5NGdscTVLMXNZWUgyOWgyRnp0Z3RsbW1KU0htODhRMDR6QmVJSzE1aXhHSWpSRENDSUVrU0FRbUNFRUVJQ3ZyNkU2OG8vak9ySGc4czNIODZpejg4ZzMzbkdBMzNBdEEyS0V6WWVobVk1NUdnc2VpQmlnU0RDWGo3bDBBSFFpeHIxNUMvWlVlYis3T0RIYUV0NXd3VllMclI4REhSNHpHenkycmpXc2hnZGdZM3JlNW0vL2RyWTlsWHAxWW5WMXAwc21udzNNL2hPQkM0MmNnYUd2dXRiWGpRdzlIbmdSVWZTTDNxYW1nVklYKzUzN0w2d2ozUWNqNEdJSEprdGRUMFFxRzRFODQ0WCtodXdXemNRVUVSRVJLVE9GbUNJaUlpSnl5dGtLaEwzRnhYWDVoc2xUckNxYUJSL09ad05ueHczampUWU9obkVHMWdPb0J0a0lvQWF3S3BpRncrSGhFWm5qOEVySGtjZ0JyTUlicXpXUC9EVE1JZ01IQVZ0b3hBQ2M2NHNzNlBKQnJJdUdIcXVwN1dCWDlKb2ZmMm1iKzZUYkd4dk03Y1dEVDNhVTUxT3BFS25VUUFld0hhblVnY2xOVFlNQjhCckpTMkcyN1BWL08xTEJ6TXlBTmQ3c2liYmUzdDI0OWRiU3JvUXljTklqRTA5M1Jad0hZRkZKYTRsSXhUT3pQSWgwdG9EKzV6Wk8xSTRISWlJaUltV21FRk5FUkVSRVNzcUFBRmZOcjhtR3pZMEI4K045RUp1Y0Q0THgxYlFKNWptZDVFeVFjdzJZU1ljNkdKTjBITnIrazRmUGdhTVR2akdBREFEVUFhd2orRVp3TzdSdDdTQ01uU0QyQU9pQVlWK3hwbXBQN3FiTDk3dW9jTkFpZEJhTHJpTjU0SmZ0WEl1eHRpV2VJWlVhYUFOK01lVmIzem9Bc3NPWkZjMXNEb0Z4SkJQbGJsRGVWc0dBTG5qL2MrVHp6eUtWeXBTMG1vRi8vTUNGdFF4NERlak9nYUZxekQzR2lNZ1JTUFI0K0lPRlRIL1g2dFRxWXJuN0VSRVJFUm5yRkdLS2lJaUl5RWxsQUxGOGVWWC9oRVJORE1YcXZITU5obUFhUTh6MWpDOEFlWTRCczJCdUhCeVNBQjBJMEl3MmRqZENmUytxNFREVDRHWU9qZlNFR2F4SXNOOWMvQ1h2YkFOZHRCNHpMM2t4Mnh4MEoxeHhzSGV3bU92dmlySXpubmttTjBabWF0ckJ6czVOOWZYMUJ4SmgrSHdJZkk3a0JRYk1BSkFZZzdGNHhScWVSdHNINEltaTkwKzMzMzU3SzBxOE5YSnE5WXFHYk5Ed3dZRHVDb09kUmc3UDB4V1JNY3ZBVHNJZG5EUVJDakJGUkVSRUtvQkNUQkVSRVJGNVh3d2dWc0poWUg2SXNDRUFVSjJOSlJmRzZjNGpZa3ZvWEROZ0V3SFV3bEFGb0FwZ0RMUUFnRHU4eGFkMitqeHhiMnlMK3NZWGJYaVRYVE5yQkhBK3dYTVFCTmw4Nk5MMHRpbUhjR3QxSXRpU21HamIwdGQvZEl0MURQWnQ3T3VMRm03WVVCelZnV1lxNWZ0U3FSN1UxS3liRm92OWJ4OEVIM1BBOVFBdU1pQlVrRmt4Y2dic2lzeFc1WUZOS0hHQXVmSmVCSm1CMnRrQmd4c0J6Q05ZVThwNklqSkNtUFVBNkRxVVNlcXlLaEVSRVpFS29CQlRSRVJFUk42ZnF5NmFrUEhoWEZhN014M2Q2VVpPZHNCMEFETUJqQWVzRGtBQ1pIaGtYS1RzcUFRY2hsYVQxUUtvNWREWDJJT1lRSE9MRWFBN2NOYmpIQS9tcDlWdE9tTkc3YXY5Y3lkdTNkWGYyanBuZFd1MnZLMlhVQ3JsQWFUM0Exc2I3cnl6a0hTdWgwSFE3OHd1QXRsVTd2WUVNTE5XQXg1TzUzS3ZETngrZTIrcDZ6WFhYRDB4UUhpT0E2NEEwRmpxZWlJeU1oRFdhWWFPM0o3MjBYdHhqNGlJaU1nSW9oQlRSRVJFUk40VkE4S3VxMVpNcWE0Tm01MzVxWG02ZWM1c0hzaDVJT2ZRTUE1Z0VyQVlTR29wUTlrNWtFMGdtb2EvRng2R0hBSzBSbVpicXVLeG5WUEh6OTliL05UOG5iN0kzZmw4ejhFMVAxdlRlUWxHNVZaNjFudnJyVHVqcjM5OW9Eb2U3Mk1RRE1Ec1BKQXpDRlNWdTdteHlzeTZESGdoS2haL092RGFhNzBvOFNyTVpmY3Npd1hGeE5rTWNBWEkyYkNoTGExRlJEeXdEN0hDN3U1eGN6Mnd0dHp0aUlpSWlJeDVlcW9tSWlJaUlzZGtBRGN1V2hSYnVIQnFNdWN4M2tYRitpZ0lsNEs4SktCYllzQWNFSFhsN2xQZUJ6TUQrSUl6LzRRdjRpV2l1Q25LczdPSytUNmtuK3JuNmxFWWFLWlM0ZmlHaHRQaVlmZ1pCOXhBY282WnhUUVg4ZFF4d0liKzdlRkptSDEzWDFmWEQ1Qks1VXRkOTh2M1hqY3JxSTdmN0lEZkFqbWoxUFZFcFBJWmhxWnlHNkwvcDYrWS90dHZYZi9vQWJDMEYxU0lpSWlJeVBGcEphYUlpSWlJSE1VQVlnVUNvRGxFY21iZDdEaW5aSXUyaElIN3BNWGkweDB3a2NBNG93M050NVNSajNhV0IrY2loZ3dRNjNZeHZsU0FlOHBYWC9KNHp6V0Y5dTUwbUdsZXZicEFJQ3AzcXlkRktsVThkTmRkT3lkbE1uK1BxcXBkRHZpY0FXZkNyRlpCNWlsaUZvSHM5OEFEK1VMaFVhUlNoUkpYNUczZlcxSWQxTVN1SU93Q00wN1NWYjBpQWdBMG1oRTU3NE5EQS9XRkxnV1lJaUlpSXBWQklhYUlpSWlJSEtYdnl1WGp3cHJxZVRISEJaNDhOd1RtRXB3TW9CbEFOWUNZQVFGQVpRQ2pBVWtBU1JCSkdMd0Jrd0NiNkMzNEFPZytYcDBNTnlXcjhGTCt1a3RleEk4ZjIxRHVkaythTDMwcDE3NXlaV3ZUQnovNFlMeTJ0dHQ1L3lrQUZ3TFE2cnhUZ2V3eHMvdDlGRDE5cUsvdkFFcThqZXh0Mzd1aU9teW9PcDBlSDZQaklwRHhVdFlUa1JHRUtBTFdEaGNkK3U0bHEwZnZqR2dSRVJHUkVVWWhwb2lJaUlnTXJieGN0aXc1Mk5UVUdOVGdMQi9hRW1mdVRKTE5oSjBKY2lKc2FNWmx1WHVWRWlNY2dEakFLU1Ntd0xqUXlFVUdmellTNGZuWkd5L2JBczh0RnVXMlZmVy9kb0NyVzBmMmk3MHRMVkZYUzh0ZXBGSVBUR3RxeWhrNUNPQmlBblBMM2Rwb1prQVBnSmRoZG0vRysyMUlwWHhKQzZiZ3dvYXFxVUVZWG1QR2N3Q00xNE9aaUJ4bXlBUFlac1dncTl5dGlJaUlpTWdiRkdLS2lJaUlqR0VHdU41ckZqZjBSL1dUa3RWVjB4dzRsNEZkNytqT0l6alJBKzd3R0hYbGwyTVRFUUtZVGJyWkFENUtZdEFDL3dzWFMveWltSmkzTHZPSktYdXFNdXpEM3I0QmJ0aFE4bm1HSlpOSzVmZW5VaitkTkc3Y29aaHpmVWIrT29GR0FOb3UrU1F6c3lLQjdTQWZHQndjZks3dlQvNmt0OVExLzJqWmRVM094WllDK0EwQ1V3Z0dwYTRwSWlNSXJVaGFtNHRqb055dGlJaUlpTWdiRkdLS2lJaUlqREhEcXk1RFRLK3FRcUhZRU1acVY0UkpkN0VubHpwd0tvQTZHcW9BbzRKTGVTc2pxZ0JlNGczbms4RnJRYnh1VFNId3o5cjg2alcyY09KcjJObWY0OXExcFo1dFdCcXBsRy8vK3RkZm5oeVA5d1hPN1FEd0J3Qm1nd3g0T00yWDk4cmUyQzUyZndROFhZeWlCN3V6MlhTcDY2YnVYUlRQSWxnSzhCb0N6UVpvRzFrUk9ZSVpDalRzaEl1Nnk5MkxpSWlJaUx4QklhYUlpSWpJV0hQOUdiVVoxN0RBQmU1Q3hubCtqSmhud0ZRQ2pRWkxhc3RZT1E0SHNKWkVMY3hxelRERkdGekFHTGZrTFZ6clo0VlBXMTN6Q3lOMm05bmJiMCszM1hYWHRnWWdYUTA0a2pjUldBcWdxdHl0alFJZVFNN0lYM3J2ZjlKQnZvWlVxbGppbXN3bHo1enJZQ3NJL3hIQVZla1JUa1NPUXVROWJUdGRWaUdtaUlpSVNBVlJpQ2tpSWlJeUJ0aFY4eE9aK0xSSkRNSTVPUWFMbmVNNU5Qc0F5ZE1OcUNZWjJ2RlBJM0lrTWdsd09vbnBNSnNGNEhRWGNsRmh3dWxMTWpmTzJ6U0lnVzNqNzN0dWI3bmJmTmUrOUtWY2J5cTFPMTlmLzIrTnNWaU9RSThCNXdPb0o2bm5VTzhSZ2JSNXY4YWJQZGdXaTYzRjV6OWYydTJIRGJ6NUo5Y2x6ZXhTT253RXhwbGFUeXNpYjJWQUJDQmQ5TkdlQThHQnZuTDNJeUlpSWlKdjBGTTRFUkVSa1ZIS0FHSkZjd0xWRXhzTDhicFppTG16NFlQbDV1eDhFTTB3SkxUcVVrNCtLOEN3QjRabmFQNXgrT2o1V003YXNMdWphMFRPelB6aUZ4T1Q1czM3U0JnRXR3K3Z5R3hRa1BudUdaQ0QyVlp2OXRWQ0ZQMnk4OVpiRDVTNjV1L2NmMzNkUk9QaU1CYitDWUFMQ1RhVnVxYUlqRVRXYTdEbkM2NzR4YTg5OThBMnBPREwzWkdJaUlpSUROR1RieEVSRVpGUnlKWXRpNkV4cUM4MDFNMzFESlk3aHdzTWRpNmNqUjlhUFlmd2pmRjBJaWNUQTlCbUFweG9kQmNadVMyVHhJLzlhUk1mNzVxNmJOZWgxdDdzYWR1MzU4cmQ1UW03Kys1Yys1MTNycG1ZeS8xNUxKRzRIY0I1QUNZUUNNcmQya2hoUUdUQVRqUDdNZkw1cHpvSEJqcEtYWE5GQ3VGRTJxd2dDSC9EZ01VRTZrdGRVMFJHSmdQNllOZ1dLL29CQlpnaUlpSWlsVVVocG9pSWlNZ29ZL1BuSndwVDY4LzBpZUFLT0s0Z3JOa0Rrd2cyQUF3QU9BQ0FGbUZLYVRpQURrUU1oaVRKUmtmT2RJeGZHV3NjLzF4eVljTmpkaHFlNDRNaktNaTg5ZGJlanE5Ly9jVXBadDl3enYwbXpLNEFPYVBjYlkwZ0IrSDkwOTc3QjlyaThZT25ZQTRtemwzMnlUa3gycVVHZmd6Z1pPcTVyNGk4QXdJOVJ0dmk4NW1ST2N0WlJFUkVaQlRURXprUkVSR1JVY0FBaHhWbjF4ZWJtcFlNTWxnY0VHYzc4aHdEVHNQd3pNdHk5eWhqME5DL3UvcmhWWERUYUpqbDRzRVp1YkI1YWVaVGMxNjFkR0ZMOVlPcjk2SHlsd1ViYnI4OWZUQ1Zlbkx5dUhHaEl5TUMxemx5UElCWXVadXJWTU1yTUFjQnJJNkFCOXIyN2wyUE8rNG9lWGo5eC9kZlh4ZkFyekM2WHljd3kyQ0JKcW1JeU5zeGd3ZXMyK0MzRkdvQ2haZ2lJaUlpRlVZdlpvbUlpSWlNWUFhNDdzdVcxZlUzMUUxTmVDNGt3MnRDaHd0QXpEWkRsV1plU3NVZ2E0MVlCTU5wREhnK2dXZDhkV0oxN3BPWC9LcTcvMURyNUVkZXlSQVZ2bzFmS3VYYmdGOU0rdGEzQmtPek9nTXVoTmtra29seXQxWnB6TXdia0lIWkZnUHVhd01lT1JVQjVzMzNMSXN4Q0Q5QzQ1VXdMREVpb0phZGk4ZzdvV1hOZU5CNXYzVjM3eU1LTVVWRVJFUXFqRUpNRVJFUmtSRm9hT1hsaWppU21RblZ5Ym9QQUx5VUlTODNZQmFJNnFGdFl5dDljWnVNVVRFU004endjZWRzR1JGZTBGQXovcnU0OGNxdDFyV2xtNnRiSy81RjVQWWRPMTZhT212V24xc3Nkck1qcnpLemVWcnRmSlFjeUoxbXRpcVR6Ni9GYmJlVlBNRDg0bDN6RTFXVEpzMEl5V3RCTENOWVhlcWFJakxDR2RwbzJGbklacnBhYmtKVTduWkVSRVJFNUVoNm9pMGlJaUl5QXZWKytNTU5RYjFibklnM2ZNb1JTdzNXYk1CNEFIR0FtbmtwbFl1a0FiR2htWm5XN01FbUY0Wm5GNEJmY3VLY0J3eXRUMWI4aXN3Nzc4d2N1UG5tN2VNV0x2eE9NZ2p5QUs0anNLRGNiVldZN2ZEK0J4SHd5NTdkdXcrV3ZGb0tMakZsd2JSNExMd0J3SWNCVEN0NVRSRVo4UWc3YU9EdTVNVGl5Sm5UTENJaUlqS0dLTVFVRVJFUkdVRU1pT01US3hibUF2ZGhNTGpZZ0tVQXBvQk9LNDVrNUNFVEJDWUNuQWl6V20vaHpOd25MMXVhTDBhL2lxWDdOdlBuYTN2TDNlSTdXcldxMEoxS3JZOVBtSEJmWU9hOVdVaHlGb0V4djdXc045dnFnWWR6dWR4UHU3ZHRldzJyVmhWS1d0REFQL3JKaXFhNEJlY2ErSHNFcGtPelNrWGtCSGp3UUVUYnM3V2pvN0l2bmhFUkVSRVpvM1I1dm9pSWlNZ0lZTXVYSjdPVEU1UERJRHpEazVlU3VOVG96Z0VRbExzM2taUEdrRGRnUDh6L2xPUnE4L2J5Z2JYYjlzeHByZXd0WmlmZWVlZlpZUkQ4bGlNL0JXQXl5VEVab0JsUUJOQVRlZjh2M3JrZnRFK2E5RHh1dXFuazJ6TisrZDdMR29LcTJpc1pCUDhaeHN0SUpBQzRVdGNWa1pITFlBYlF3L3hYQ3k3emY3NzIvSVA3a2Fyd1hRQkVSRVJFeGlDdHhCUVJFUkdwWUxZQ0llb3ZUQlppeWZtT3ZOeVRud1k0MjRBYW1EbHRHU3VqaThVSXpJRGpaMm00MkdBUFRsbzY5MTk2RnMzWTFaQU8rN2w2ZGJIY0hiNmRqdDdlamVNYkdsWWxZckdKTkx2WWdLa2NZeGNZR0JEQnJCdG1EMWtVL2FnZFdIY3FBc3lWOTY0TWdxckNCUXpjdFRDY1A3d1NWZ0dtaUJ3YldZUkh1emRyZlhYN3RnNEZtQ0lpSWlLVmFVdzlzUllSRVJFWlNRd0lzMHN2bUc1aDlUVkc5NXRHZHlPQlpwQTFJRUpRQ2FhTU1pUkJPb0J4RVBWd1BDMGt6d25DTUZFTWltMS9zWFYzVDdsYmZGdXJWMGVaNWN2N3FtS3hiU1FiTUxRYXM2SGNiWjFLWnRZT3M4ZUx3RDltd3ZERi9CZS8yRi9xbWpmZmMxMzE5TVpvVVJBTFB3M3dFcEl6UU8wMkpDTEhSN01jbmExM3hDUC84SmxmYlNwM1B5SWlJaUx5OXJRU1UwUkVSS1RDR0JEaTBndW01NXRxUGhRWXp2ZmtNZ0JuRURaWndhV01IYXdpTU0yQWVoTDFTTVRuWkQvMTBWOFcrakxQMXo3eXF3NENWdTRPajVCSzVUdFNxVmNtTkRYOU1HNVdOSElsekpwSWp2cm5YQjQ0QkhLTkFmZG1EaDFhMXc5MGw3cm15bnNSMUNRNGpXRjRveG11SkRpMzFEVkZaUFF3TWdmem0zekJkNVM3RnhFUkVSRjVaNlArQ2JXSWlJaklTR0pYTEtuSkorcWFHVTllQVBJVG5saEdjQnhnTVFXWU1pYVJ0UURQQmZ3c0dKc1RkZFdUOHRkZDhwemxZcTE4NUpGMHVkczdRaXJsTzRISHAzM3ptNUgzZmpMSmk0YUR6RkU1STlQTVBJQU1nQmZOKzU4YzZPNytCVktwWHBRNllEYnd0SWR2bkJRVi9ma08vQ1NBS1NXdEp5S2ppc0dNeGt6aytWSU9tZjNsN2tkRVJFUkUzcGxDVEJFUkVaRUtZQ3NRb21aeFhTYWNzQ0NJQjFjYWVBV0lzMm1JQWFiNWJqTG1FWndBNG1xald4SWw4RURHRmYvTkxsdTJvV1hjMm9HYldsRHkyWXZ2eHY1OC9zVUpRZkRWZUJBRUlDOHdjaUpIMlp4R0F6eUFRUU0ydyt5SEErbjAvVWlsK25BS1ZzamUvUFBMNnExb1Y0UnduNk5odG9GVjJrUldSRTRjY3g3VzdsMzBhaUVNMnN2ZGpZaUlpSWk4TTgzRUZCRVJFU2t6QTVnOWU4VXNTOVpmeHpDNDJjRExDTXdCa0FUcGh1Y0U2aVY2R2R1R2ZoWkNFTFVFNXdlQlcxaE1KTVA1ZnZyZXN6ZTlsbW1wcE8xbEgzMjBPSGpaWmIzVlliamRPVGNYUUROSDJRV2tCZ3pBYkFPQXY4cG1Nby8xZnVVckhSZ0tOa3ZxMW51WEordlpkQmxkY0pPanU5aUlLcEtqS2lBV2tSSXo2d2I4bWpBVzNYL0hWVC90TEhjN0lpSWlJdkxPUnRVVGFSRVJFWkdSeGhZaFhsencwZk1jZWFXQkg0WGhkQUwxQUFJRmx5SnZLMDVnc2dGSk9qWUVscHgzM1EyWDNXOVdYTS8vV04xVDd1YUdHVzYvUGQyV1NyMDBkZHk0RmpxWElIbEZ1WnM2V2N5c2wrUUxSdjR3MzllM3VxdFFhRVBwQTB4Ky90NlZOY2xrZExvTDhHdG11QWhBRmJVRVUwVGV2VU0wZXpGRXJySzJKQmNSRVJHUm95akVGQkVSRVNrRFc0UTRacTlveWlXNTFNRmRUL0JTQTAvVDYvRWlKMkFvNEc4QThDSENac0s1K3B6RmZwcSsvc0lYYWg1NHVuTG1tNlZTMmY2NzducW94cXlLd0ZRQVo1Q01sN3V0OTJwNEJ1WWd6TllaY04vK1E0ZGFrRXIxNHhTc2dyM3Q0U3VxRTduc1dlWVN2MnRteXdtTUszVk5FUmw5REJZQjFsbWt2ZHpkbXg4c2R6OGlJaUlpY213S01VVkVSRVJPc1Qwcmx5ZjdpOEhNaEl0OUNPVE5SaXpDVUNBakl1OFdPWm5PUHVNTTAxMnNacHhkdmVKaHRQVWY0dHExaFhLM0JnQURYL3BTWi96YjMzNklVVlFJblBzZk1KdUJFUmhrSGc0d2dZMlIyVDltMHVrSFRsV0ErZG52TkZmRjg5WG5XeEN1Sk94eUdLYUExSE5aRVhuWENPc0dzYzJZM3pCcDQycUZtQ0lpSWlJVlRrLzhSRVJFUkU0aFc0a2dHeVhQWlJCZUIrSktFck5ocUFHcFdlVWk3NDBEVU9VZEw0SzNhYm1hMkpMQ2pNYS8zNDlsclZQWHJzMncvTE15cmV2bGx3ODJ6cG16dXJxNmVvbzU5NThKTENSR3pycHJBOHpJTk13MitDajZSdEhzcWQ2dmZLVUhwK0JydXlLMUlwdzhZZHdINGR4MWhGME9ZRG9WWUlySWUyVEd2V1oraysrT3VsT3Awcy94RlJFUkVaSDN4NVc3QVJFUkVaR3h3QUIyWEhoR1hkNWY5c25BaGI4RDJzY0JuQTZ3VmdHbXlQdEVFbUE5aUROSmZqd2VELzVzL0p6Nmp3M2VlTkdVY3JjR0FGaTFxdENUeSszUE9mY2ZIbmpjekY0cmQwdnZpbGt2dlgrZVp2Y01KQktQZDk1NmF4dE9RWUM1OHQ1RjhYT1gxYzZKT1hjOWdTc0p6aVVVWUlySSsyRzdRRzdNOVFURmNuY2lJaUlpSXNlbko0QWlJaUlpSldZcm1xc3dmdGJNQmt0Y1NJZFBlV0FaNlNvalhCRVpUZWlTQU9hQm1BbkVFbzVCWS9iNkZVOGtFcXQzc1FWUldYdExwZktIekxaTXVldXVueHBRYjBGUUQ3TUdraFY3WWFrQkVjejZ6ZXdGRDl4M2NIRHdSL2lUUCtuRHFWaUIrZGlLY0Y1Zi9hd2dESC9UUEs0bE1MZlVOVVZrOURLWUVZaTgyYTVpTWJ2NTRKUUhGV0tLaUlpSWpBQVYrNFJaUkVSRVpEU3dxK1luOHVQbnpDc3kvbkVFL0RNUFhBcHlVcm43RWhuVnpHSUFyd1Y1TStMaEorQXZtMjFYelUrVXV5MlFkbkREaGtjOWVhOEI2d0JrREpXNW5hRUJFWUFCSTljQytJZURYVjAvUEZVQkpnQ2NPMUE3Qnd5dWcrY25ZV2dHUnQ0Y1VSR3BLRVZ2MkE5djJ6dDZNdnRhYmlyemhTMGlJaUlpY2tJVVlvcUlpSWlVaUMxYUZCOE1aeTB5QnArTjZIN1B3T21nUzBDL2c0bVVGa2tRb1NNWGcvd3ZlY2YvVVVqTVdXQXJLbUFubWxXckN1bUJnV2ZOKzcrRzJTNEEyWEszOUZZR2VKajFBbmloYVBhdDNxNnV4NUJLOWVJVUJKaXBGTnhYZm5yRDZUR0xYZXNjVjhJd2wyU3kxSFZGWkhTaklVZGlBNXp0L3U1dnI2NjR4MTBSRVJFUmVYdDZBVTFFUkVTa0JQcXVXelloZDhha3k0TkUrSHNrcnlZd0UwUWMrdjFMNU5RaHF4MDQyNHlYSWVRWGMrTXYrYWhkaGJLdnlCejQwejg5bEM4V240dTgvNjZadFphN243ZXgwNEFmRjR2RnZ4M01abitWVHFYYWNRb0N6SnZ2V1JiTExMdHVCaUplN1p6N3BLTmJUckxzM3k4Ukdkbk16QnN3WUdiUGVQTzd5OTJQaUlpSWlKeTQ4bCtKTENJaUlqS0syQXFFYUx4MGRqN2djblBCeDBGYkRyaUpBTFFWb2tnWkdKa2dNTTNEcnFYRnF2S0pTMm9Icmg1NHVtWndUU2RYbzF3ejBmeWh6WnZiR3hjcytQZHFjcFlCQ1FMenl0VExteFVNMkFPelIyQjJmMXN1OXd5Ky9PVUJuSW9WbUkrdENETURkVk1EeEc5Z2dOOEFlZGFwMmJoV1JFWTlJazl2QjREQ1k5MEg5dThxZHpzaUlpSWljdUlVWW9xSWlJaWNKQVlFMmNZVk00S0ExNXB6SzBrdUJ3aVlFV1M1MnhNWnc0d0VKc0xoQnJqWW5GaFFGNGU3OUFsYjRkdTRlblY1Z3N4VnF3bzl3TzZxTys3NHZvdkhIWno3WFFCVkJFNzVnOFh3WE00OHpObzljTCtQb245dGUvcnBGOURTY3NwbXhtVno5YzJCaTExRDRIZGdOaDlnMWFtcUxTS2pYcmQzZU5tYjM3L3FscldaY2pjaklpSWlJaWRPSWFhSWlJaklTV0RMbHNVd29YcUNDMk9mTWZKYVJ5eXkxN2VPVllBcFVsNDgvRU9ZZ05rSDRNTC9tWXZqcm15eStMQ3RSQ3RiY01yQ3VyZXdnM1YxRzZZVUNrODY0QnlhZmRESStLa0tNbTE0aGFXWlpVaHVqTXhhckZoOHFHMy8vcDJuS3NCY2VlL0tZRzZZT1Nzb2hGZkM0UWFDcDRNS01FWGtwT293Uk04eW56MGxzMzFGUkVSRTVPVFJUQ1lSRVJHUjk4bUFNRCt0L3ZSOGJlSkxKRDhCWUlHQk5lWHVTMFNPNGtCV2c1akxBUDhsVVJOK3BsQzg1Q3hic2FKOEYzZmVjc3RnSnBOWjQ3My9aek5yaGRtcFhDVmtNTXNTLzVlOU93K3pxa3pQaFg4LzcxcDc3NXFyS0VhWlFYQm9jQ3djY0dnM1FrT0RndllBblI3UzNlYWNTRTV5T3NtWGszekoxY2wzZlhXRzVIUk9rcE5PVE13blNWcGoyNE5VT3lBS29pZ2xJdGhDaVJQWXlxak1ZMEdOZTFqcnZiOC93SnhPeDNaaUR6WGN2K3Z5SDRmOTNDalh0dFo2M3VkNThWTlAvcURidVJWSHd2QnQvT1ZmZHBlaStMZFd6VTlOcWNsZEdDWlR0OEZzc2NHdUJhQUdwb2dVRE1GdWtudEoyOUpWa2V3cWR4NFJFUkVSK1hnMGlTa2lJaUp5RGppbnFUNnFxNzhNTHZnc3pMNUFZQ3pNS3N1ZFMwUStpQ1ZndU55UkxnN0NaTDR1L3pBWE5tMjNsVzA5NVVoeitxV1gzc1hWVno5WmxVeU9ON1BGS01YOW1HU09RRHZJTFFSV1JsSDBUT2Z2L2Q0dWxHaEs2WnYzcGlzcWZjV2t3TG12RTdnTndPUlMxQldSUVdjZmlLMFZRWGJIZHhhc3pwWTdqSWlJaUloOFBHcGlpb2lJaUh3Q0JHei96SmtWVVVQVnBUSGNyenB6dDlFd3ZOeTVST1JqY0hhcEVRMWhNdUc2bzlvZjc1czU4NjF4bXphVi9yNjBscGI0OUxScCszTGUvLzJRNnVySklFZWFXVTJ4eXBITUFUaGl3T1pzRlAzdDhZNk9yV2h1N2loV3ZWLzB6WFVUSzhiMDFGMU4yaGRKM0dKbW93RWtTMVZmUkFZK2d1OGR5SGlMaHBkUEFHcGdpb2lJaVBSRFFia0RpSWlJaVBRM0JBeHptdW9TOVZYVExVajhsam5jREdBNHpMU3FYNlNmTVVNVnpDWUZnVU5OalR2NTM2cUdIdjJ2aHc3NWtnZHBiZlZSRlBWVVhuQkI3SnlyZzltVU0vRUtjei9tMmZzdmFVQkVZQ2VCSi9Ma1hjZXoyVzM0a3ovcFJva21NSDkvemFYVkRUMFhwNTBGWHdCc25wbU5BNUFxUlcwUkdVek1BK2dBdWNvanUyWmY5NnIyN1MyNkQxTkVSRVNrdjlFa3BvaUlpTWpIbGI2OFBsdGZPeU1Ja3I4TjhrckFoc05NUDFlSjlFdVdNSEFVdlgzUlcxamROVzVJSlNkUDIyZ3QyM0lsajlMYUd2WGNjc3Z6dFdFNHpvRHBBQ2FnVUFkUHlSaEFONEVYWXVCSjVQT3R4elp0ZWdzdExhWDZkVnJ6QTlmVVpuTERyelRudnVBTnN4MXNZb2xxaThnZ1kwQWV3SzZJM0w2cmQrLytsaVdJeTUxSlJFUkVSRDYrZ3B6cUZSRVJFUmtzbUw2OElUZGsyRTBJM09kaCtEeGdsVEJ0dHhBWkVNZ2RCTmFTOFk4Nmo4ZGJSN1MyZHBVanhubDMzVFhEQVY4aitXdm1YSldkWXlQVGs1RUJSenk1eWN3ZTZjbG1YemoxKzcvL1RxSHlmcGpGeXhGTUNXYzNJS3liN2dMM0h3Q2tBUnQ5cnI4dUVaSDNRNUFnMmtFOEFKZi8vcC9lOHRpV2NtY1NFUkVSa1U5R0V3TWlJaUlpSDBFejRINHpQYTBxTzJUb1ZSYllsK0N3Q0VRVlRJZkNSQVlNczZrZ0t3bGpUVU9jNWR4THQ5bFRyM1dYT3NhaDExOS85YnlMTG9JbEV0Y0R1QkJBN1NmNW5MTXJaRE13TzByeVJRLzgwNUh1N3MzNG96ODZYZERBSDZRWmJtemxyYU1NeWZsbStGVUFGeG1zQVdwZ2lralJXQVRqTVRCYUczWDM3Q2gzR2hFUkVSSDU1UFRnS0NJaUl2SWhDRmc2bmE0UDZ1c3VzMFQ0dTNDV05sZ3RBSU9abXBnaUE0Z1pLaDFzdkxrd0ZibXFrMThKcXc3ZmZleFlhZGNRdHJWNSs4eG5ja216RTNCdUtvQ1JCbnprTzNkNVpoQXBKcEFCc0ozQUQrTTQvdWVqdWR4cjZPM3RSbXRyU2U2RnUvT2Vwc1RORTVzbXA4TFVZdWZ3UmNDYVlLZ3pXS0lVOVVWa2tDS1BlZUs1TEtMSC91SzFKdytoVlhkaGlvaUlpUFJYbXNRVUVSRVIrVERwZEgwME5MekduUHNkQnphUmFJQlpBUFV2UlFZZ1M1aHhPTTBXV2NMRmt5NGM3YmNCbTZkdEsrMGRtWjFkWGFkOFZkWGErakM4RnNBSUFPTSt4aitlZzlsK2txMGsxK2ZOWGpxeGE5Y2UzSFZYdGtoeC81MDdsOCtwcjYrc1BEKzAxTTB3TGdic0VqT3JLRlY5RVJtY0NFWUFEaGo4c3o2Uk80cG0rSEpuRWhFUkVaRlBUazFNRVJFUmtROXc2cFliaHZSVUJEZUZ6aTAyMkEwRXFuUUhwc2pBUmxqQ2dIRTB6blVCT0hFVXNvVi9BQUFnQUVsRVFWVHFpQXpyNnJiYnBrMjlKUXZSM0J4MUE0ZHIvKzd2VmdWbUkwaU9BSkEwL1BJVjFtY25NRThSZUlObXowVm1UL2VTYjNhdFgzOFNMUzJsbVNadGh2dS9yMWhVSFZod3VabTdEZUJDSThiUWtOS3hEeEVwT3FJTHdPNG9uOXZjZmZCNFo3bmppSWlJaU1pNVVSTlRSRVJFNUgwUU1LU25WV2NyS3E0MnN5VUFiZ05ZcWZXeElvT0htYnNJWkNvTUU1M2RveEFkYkdyYU1icXRyYWVVR1E0ZlAvN3NlWTJONDh6c2NnUE8vMlhmUVNSekJOb05lSTNrUTZmSUozcC8rN2YzbHpKcmN6TmM1d1hweGtRUXpESnp0d00ybTJERDJmV3grdTRVa2FJaFNBQXc0OXMwYkxRb2UzRFowclo4dVhPSmlJaUl5TG41eVBlcWlJaUlpQXdtN1hPYTZxSmhvNjR3Wjc5cFpuT2hOWWdpZzVOaExBM2ZDSUxFRjRkTnFMK0k2WFJwRDRJMk4yY1pSUnRBUGdBZ1MvemIxWWdFWWdLOUFONkIyZklZK0xQT3JxNkhlMCtlUEZ6U25Nc1JkRisxWUVTeXB2NExNUHRWME5JQVJob3NCVDEzaWtpUkdZd2dNalM4a29ueUw3UzN0NWYwd0ltSWlJaUlGSWNtTVVWRVJFUitBUmMyVlVXcCttbmVndDhCY1JVTkRRQ2M3c0FVR1l3c1ljWlJCbnlONWl4WG44K3NTNmZmbnRYYUdwVW9BQTkzZE93WjFkajRuRE5iQ1BJQ002djcxNy9xL1ZHYWJRYjVUQ2FmZitaa1B2OHV2djN0TGdBc1VUNThhOVg4dXRvNG5HSSt1STR1K0R4Z2w4SFFXS3I2SWlJRTh6RHNnTGUyZHA3ODJmZVd0cFhxTzFwRVJFUkVpa2ozT1ltSWlJajhIRFloa1JreTdhcll1UzhiYkw0WmhzSk1CNzlFQmpVTFlOWUFzM3BZR0k2b3NQMWZDNm82N3o1MnJEVDNUTGEyNWl2bXpzMFJnSE51cWdFTkpEc0E3SUp6SzZNb2VpeER0cmIvM3UvdHdOcTF1WkprQXBCdVRvY0xmL1Bpb1RXdTRsSm40V0k0dTlOZ0Y4RlFZenIxSVNJbGNtYVZySFVDZUF6NStPbS92ZjNwUGVYT0pDSWlJaUtGb1JkeUlpSWlJbWN4alJEMXM2ZTZ3T2JEM0NJWWhrS0h2a1RrUFdhWDBWbWl3dkhZNUFralYzTDR0Z1BXaXBKTSt4dy9mZm9ZRW9rZm5OZlFjQm5KQ003dGgvZWJlak9aaDA2Ky9mWU9MRnRXMHJ2ZnZ2VzNVMUtwaWJXaks0SmdFZURtRUxnTXNGRXdoR3BnaWtpSjVRRWVqejAzNXNONGQ3bkRpSWlJaUVqaHFJa3BJaUlpQW9EVHBpVlJPMlJVTG5SZk1yTUZCTThEdFVKV1JQNHRnNTlFYy84eHFIU2RxRWcvQTdUdUwwbmg1dVlJemMzSDRsenVFUjhFejRGOHB6ZU90M2JVMW5hV3VvRjU1ejFOaWVweEV6OFZlTnhPWUM2SnFXWldaMENpbERsRVJBREFpSk1rTjlERjI5dXFWcDRxZHg0UkVSRVJLUncxTVVWRVJFUUE0TUxoSTNJdStDck1iaVZ4QVp4V3lJckkrekNYQWppRkRyK2JZVWhPbWZLZzdkeVpMVW50NW1aL0ZIaTBKTFhleCtMbENFYW5GZzJyUm5BcFl2OFpPRGNmdFBPZG9iSmNtVVJrY0tNeGI4UUJ4UEdhWEcvbVFPc3RwWm1PRnhFUkVaSFMwTXM1RVJFUkdmUjY1cWZIWmx4NHM0Tzd6UXhUYUZaVjdrd2kwbWM1d0NvQlhCd2l1RFY3NmNRVE82Wmk3ZFRWSldwa2xvZjlYOHRuVnFRU0kwYzZDNjVHZ0MrRHVCRkFJNHdBTkxFdUltVkNPd1hqbS9rNDk4SmZiMStqS1V3UkVSR1JBVVpOVEJFUkVSbTBDQmdXWFRNaUU0YWZkbkNmaDhObGhGV1VPNWVJOUhrT2hsUU1YbTltUFJOUzQ0OHhQZlkxYTIzTmxEdFlvUzFlakdEeTRqazFycUwyY2hkZ0VjaTVnQnR2eGlwbzM3YUlsQWxCR28yRWZ6bUsvUnJmSGJlakdiN2N1VVJFUkVTa3NOVEVGQkVSa2NGcllWTmxycUwySmdmN0ZSQ2ZBWkhTUUpHSWZGUUdqS1N6bStuQ3FITm83aStaVHUrMDF0WUJzOHJ3em51YUVnMmp4a3dPWE9Lek1ONE0yblFZeGhpUTB2U2xpSlNYZVJwUGsyekxSZm1OK3l2cUI5d2hFaEVSRVJGUkUxTkVSRVFHcVQzcGlSVzVzSFl5dkZ0SWg2dk5OSUVwSWgrVFdXREFTSkkzSlMxNE9UczBtd093dTl5eHp0WGl4UWltL3NxOEVTNVZNYzB6dU1IQWVUQ2JCcURHTkgwcEluMEJtU1c0QVI2YjFoOS9ZbC9iVXNUbGppUWlJaUlpaGFjbXBvaUlpQXc2QklKc3pmaHhjT0UzWUxqR2lFWU5GWW5JSjVRMDJHaEQ4RldQaXFoclFmcXg2bFd0UnczOWNxMmgzWGxQVTJYamtER2pFYnByNllKRlJsd0hZTGpCa3VVT0p5SUNBQVR6QUk3USs1OFkvZWEycGNpWE81T0lpSWlJRkllYW1DSWlJaktvRUFneW4wMlBDeEpoMmp0M3V3SGpZSllvZHk0UjZjY01WVFM3RHJSMlZ4bWVhcC9UdElacjJ6b01ZTG1qZlZTTGx5TVlrMGpYVm9kRHBwTzJ4Qnh1QmpFV3NDb0RnbkxuRXhFQnp0eUZDZklraVUzbWJPdU9uc2VPbHp1VGlJaUlpQlNQbXBnaUlpSXlhQkF3ekw2NkFWVXU3UVA3cWdGakFHaTZTRVFLd3N4dURKeEZGYlVOKy9iUG5Qa0tObTNxTFhlbWorTE9lNUFZV3Judy9NQ0Zzd0gzV1JLWEVoaHBRTkowK2FXSTlDRUVjakRiaThDdjdMV2VneTFMdEVaV1JFUkVaQ0JURTFORVJFUUdqNmFtTUc2c3U5WUJuelc0SzJsSVFTL29SYVJnckJwZ1V4QzRYeC9lV1AwL0NPenA2OU9ZMzM3OGx1bDBxWXNjYlNhQmE0MTJxVFBVbER1WGlNajdNV0EvNFYvTVo3aTUrK2p4em5MbkVSRVJFWkhpY3VVT0lDSWlJbElLVEtjcmVzWlVUNC9JMndsM0hRMjEwTTlDSWxKWUFZRGhBRzRJS20weEZzMjZvTnlCUG96M2lSbU85blVBdndGZ0p0VEFGSkcreVlQc05YSXJJbnM2azhydVg3YTBUWGRoaW9pSWlBeHdlbkVuSWlJaUF4NFhJOGdPRFVlN1pNVnRzT0FtTXh0WDdrd2lNa0NacGN4c0xBMWZ6Q1NDNjAvUG05bklQanp4SFFUV1RvL1lhTnJTSXlKOUZvR1loajJlZnNQcFU2ZGZ2R3YrNmx5NU00bUlpSWhJOGFtSktTSWlJZ01hQVVQMm1tRkdYbVZtWHpaZ2ZMa3ppY2pBUnFDQ3NDdGM0RzZ1cXEyNUF1bUpxWEpuK21YeVVkZG1nSy9UZU5Cb2ZYcjFyWWdNWGdiMGduNlZOMno0K3ozUHRNUDY5cXB1RVJFUkVTa01OVEZGUkVSa1lHdHFxc3k1bXBrSTNOY05malNBWkxramljZ0FaMll3Q3dETWlwMHR6dFpkT0haTFUxT2kzTEhlVDlXaXB3LzdnSzBHcnFjaExuY2VFWkgzMFVHd2paN1BzcWRySjVyaHl4MUlSRVJFUkVwRFRVd1JFUkVac0poR2lIRjFGek8wVHh2c0tzQXFZZFpuMXpxS3lJQXozSWlabHZTZnYzQnlWVU81dzd5ZlpvTS9tais2MlNOZVkrUmVndGx5WnhJUmVRL0JQSXo3REZpWnBILzF6NWVzUFYzdVRDSWlJaUpTT21waWlvaUl5SUJFd0hYWFhUTzBOd2h1TnJQcmFEYjg3R1NVaUVpSldNS0FpUVlzU0RCeFJmdnQ2VDdaeVB6ZWJTOTAwZnVYdmZFSEFBNFRtc2dVa1Q3Q3M1MmVyOFRaM2ljT2pqbHdyTnh4UkVSRVJLUzAxTVFVRVJHUmdXbitOVFZoVUhPRmN6WVA1cWFYTzQ2SURFNEVhbWsySFFnK2w3TGdZcVlSbGp2VCsrQ2htczY5K1p4ZkFmSmwwTGVYTzVDSUNBREEyVXVnUFpoS0JQdVh6V2pMbHp1T2lJaUlpSlNXbXBnaUlpSXk0T3lZTWlXRlZPVmtDOXdkQnBzR3NxTGNtVVJra0RJendPck5iSEVRdUZtb3ZXRTArK0J6MkgyeldqUFYrVk03NGZDZ3dkNHNkeDRSR2V3WWtkeG1aR3VYUC9VUzJsWm15cDFJUkVSRVJFcXZ6ejA4aTRpSWlKeXJLUmVOSHQ4YnVqazB1d3F3UnEyUkZaR3lNb1F3R3dyRHdueXljZ0htejArVU85TDdhVjdTMm4xc1g4ZVRCTmFSZkFlQUwzY21FUmw4Q0VZQVRnSjhPclo0dzkvYzlzeVI1bVo5SDRtSWlJZ01SbXBpaW9pSXlJQkJ3SmhPTi9TbVVqT2NoZk1NR0FsRHN0eTVSRVRPbWc1bjZlNkt6RVdjUHlWVjdqRHZnKzFyMTNiRnlEem1FVDlDb0JkVTQwQkVTc29iMEVIdzFSanhFNmU3VDI4cmR5QVJFUkVSS1I4MU1VVkVSR1RBMkQ1dFdxSzN6cVk1V05xQWEyR21OYklpMG9kWU5ZbnBpVENZMzFzemZoZ0JLM2VpWDlUU2dqamJXTFhkaGRacTRDczA5Slk3azRnTUhpVHpBSGJRNHo0WDgvVzdsN1IybHp1VGlJaUlpSlNQbXBnaUlpSXlJQkJ3bnhyYk9EU1JUTnhpem00Q3JCSmtuMnNRaU1nZ1ptWXduQSs0THhodzRaRzVjNnZLSGVuOS9QVjFMYjJJczYrUS9LSFI3d1dndStoRXBGUjJlbUp0cmplLzZmamhBeWNCc055QlJFUkVSS1I4MU1RVUVSR1JnV0grTlRXNW12REcyRGdUNERnWUFwaXBpU2tpZllzaGdLRVczc2JWMU9kcXl4M25sM203ZTlYK1REYnpSQXlzSTNpNDNIbEVaR0FqR0JNOFJHQTlZNjZ1d2U0RHk1YTI1Y3VkUzBSRVJFVEtTMDFNRVJFUjZmZVlScGdMSzBjakNEOExzd3RnMWllbm0wUmtrQ1BiamRocUhxdGc5azUxdnU5T09MWXNRWnc3OFBiaEhQeDlKRjhFMFVWUUUxRWlVZ3dlUUErTXp3SllzVFA3MXVibUpkdHk1UTRsSWlJaUl1V25KcWFJaUlqMGV6Mk5OdzVIS3RrRTJnMUdEQzkzSGhHUm4rTUJaa2djQnZCVGVQL2pCRFAvVUdHSE50cWpyYWZLSGU2RDNQWGJPM085UGFmZVlzd1d3ajhOZ21wa2lrZ2hFU1RCWGhDNzRMa2kyNUZyYTFFRFUwUkVSRVRPQ3NzZFFFUkVST1JjRUFoaXBLNzA0QjJBRzBWUVA5K0lTTjlBeGdCNkFMeHJpRmY1S0g0aW04dS9Wbis0dDh2YXRoVnNUU0tYVDB0aTlIbWo4cm5VclF4NUlCbjMvQlRwMWlObTUzeVhITzllM05yOXV3L1AyMVR0cWtiUWNMR0Rtd2lnb2dDeFJVUUFJQUxzSFNMK3NjKzZ0cjk2ZStYSmNnY1NFUkVSa2I1REwvbEVSRVNrM3lMZ3NvdlNrOHpaTlRDNzBzQkszWU1wSW4wSEQ0UFk1T0VmZFlhdFhVZHorNGEvOEVKbklTdDBySjA5Tk9PUzA4UFk1c0JzcG5sN053NXF3MkQxL01lQjFkbHpMbURnZDdIbTBMZFhMTnJvWERDWjRPZGdHR2V3VkFIaWk4Z2daOEIrVC85Y2xNczkxbHZwRDZBWnZ0eVpSRVJFUktUdlVCTlRSRVJFK3EvMHRDcVhERytFMlEwMEc2SWRoeUpTZG1Sc1FHY00vc3hvRzBMbTF5VzdNaTlpemFaVHcxR1lsL01FRE9zbXBuSzRZR0lRaGxkNGJ6ZVJOaHNPWXdGYzRHT2ZpOExvTmQ3VHROZVd0aFZrNHJNenNmMnRxdWppZjBrRXlSRWc1Z0FZVTRqUEZaSEI2Y3hxYXVzQnVNRUMvckMzNHEzZGR5M1llZTRITDBSRVJFUmtRRkVUVTBSRVJQb2xOalVsY3ZWVjR3UFl6VEY0QmFBQlRCRXBNN0lYd0RFQzI0eitjVEQvZFBqUStoMkZMTEY4T1FJTWFhcUJHekhaT1Z2a2FaOEJNUjJHYWdBQllHTmd1SmFKNUtjN0w2aHRCM0M4RUhYdldyQXplK2ZLK2oxRDR2SC9GRG8zRk9Rb013c0s4ZGtpTXJpY3ZWczNCL2lOOEZ6VDN0Myt5dDFMMU1BVUVSRVJrWDlQVFV3UkVSSHBsenBIbzk2RjRUeVlUUWVzdHR4NVJHU1FJZ2t6RHpKcndFNFF6MGI1L0k4ck01a2R5S1k2Q2xzS3JtZk52Qkc1SUxnYWRGK0RSNU1SSTNEbWprb0htQUV3R0NZSFpyOGErS28yRWlmTkNqTUJ1dXpXdHQ0N1cvRDZzS3B4RHhxQ0JJQjVoZmhjRVJsY0ROYnA0Vjkzd0VQWmlDL2V2YVMxcTl5WlJFUkVSS1J2VWhOVFJFUkUrcDE5TTJkV0JrSEZoTUFsNTVsaEFnRk5BNGxJZVJnaWtpZG9iQTFpUHB1SWNpOGUzOSs5cTdLdHJkZUFnbTI1NXBhbVJIN2RxRXZERk9ZNFp6ZUR1SXhnSTh3bDN1ZHZyd0xzWWpQM2xYenJBZ0NyWGlsSUNBT1hvYTNqZHg4YTlreFZzcm9DaGhFR1hBaFlWVUUrWDBRR1BCSVprSHZwK0hEVzU1OTlkdlhqNzVZN2s0aUlpSWowWGE3Y0FVUkVSRVErcnVFakswY25YSENkZ1JlUzFCU21pSlNGa1QwZ2Q4SzR3aUkrRUVXNUo3RmkvWnVqMjlwNkN0WEFaRE1jMTg0ZUduV05USHRuWDRIWkVzSnVwTFBod1BzMk1BRllBS0NCaGxzQlhOditTTHFCaGR1NXplOStZYzNoWHNzK1MvaC9KckVmWUs1QW55MGlBOVNaRmJLTUFIOEFodlV1N0c3WlhQUDRuclpsS01pOXZTSWlJaUl5TUttSktTSWlJdjBLcDAxTHdybUx2SE56QVJzS00yMldFSkhTSXJ5UkhRVGVBTEhTUjlIM1UvbjJkVlVyMXU4eklDcFltVzNUa3IwMzNueGV6cVZ1OExELzdBeGZON1BMQVZhQS9KQ21KQk9BWFlEQVhWZFJWM1VwMXFVTE9iSE83bEdIOS9rb1hrTndMWWtEWkdGVzFvckl3SFAyRGt3UDREak5ub3hkL250dm56NXdwSFZXNGI0dlJVUkVSR1JnMGtzL0VSRVI2VGNJT0Z3MFpLd1pacGpoYW9LVmhSc3VFaEg1VUI1RVpNQnBBOTVBNUI5SVpFK3ZBdHZic1hwblFhY1J1WHhtWmU1US9kUkVJbHhFNEhZQWt3SFU0c3pkbHgvaEU4d0FPdlA0VEJCYUp4S3BOMGkwbXhWbVFuVFpqTGI4dDFhTjJGZVRDUjZ3SktwZ21BZlllWVg0YkJFWmNEd01YZlI4MHNmUjR5ZmRnYmRhbG16VEJMZUlpSWlJZkNpOTlSTVJFWkYrZzR1bkpXTi8zdTJ4czY4RE5nOW1EdG9zSVNLbFFtWnAyTzNJMVJiN3h6UHMzVmJ6eU1iamhzSk9JWExWL0xwc0N0ZTd3TjFLNEVZem13SllDaC83KzQ0RUVJTjhJM0Qyenc3eGcvYnAxY2NLbWZYT0xVMkpvWWNtM2hLWS96TGc1c0pRQTJoQ1hrVE9JQmdCZGdMZzVqZ2ZmUzhmK09mL2F1SEs0K1hPSlNJaUlpTDlnMTc2aVlpSVNML0FkRHJNWm9lUDkyYWZodG1sWjlmSTZtY1pFU2sra2dBekFGNDI3eCtNZkxROHpKLzZhZTBqRzQ4V3NvSEpab1JjOTltSmNUWG11ekQ0S21HM21ObUZnRlhpRTMzZm1RRVdtcm1KSHJnOXl1TVNycmkrb1BjSUw1dlJsajl4Y085VGNPNUhkR2dEMEVFd0xtUU5FZW5YT2dCc2hZK1dXVEszUVExTUVSRVJFZms0OU9KUFJFUkUrb2ZLM2lvTGdtdG91QnF3Y2VXT0l5S0RCZk5tUEdIRVprYytCRVlQL3ZURXVqWmIyZFpUc0FxQWNmbk15dXdOc3lmbjRXN3hGdnlHbVgzT3pDWUFsaXpBNXplQWRubGtOcWU3c3Y1OExrY2g3OGZFc3FWdHZkMWRYZXRqSDMySHhHWURUcCs5QTA5RUJpbWVPZjJSSjloR1JqL282YzI4c0xOcjljbHk1eElSRVJHUi9rVk5UQkVSRWVuekNMaE1UV3FvQmNGOHdLbUJLU0tsUVVZa1RwTDJZdDVIZjVITmRUeXc4YUhXbmJOYUVSV3NCR0JZYzJsVmZtamRKV0ZZOGJ0dzdyZEFtMEdpb2xBMXp0YXBDNXd0U2FiY1RkMk5zNGV4c0ZlTDhLK1hyR25QNUU5dmdmbC9BUGdLQU4xM0p6S0lHWTJBZjk3VGZ0TExhTjFmYjE5enFtVUpOS1V0SWlJaUloK0w3c1FVRVJHUlBvL3o1alZtcTNNM1dKRDhud0Nud001OU1rbEU1RU41N2pmZ3VUak8vMk5GTHY4YW50aHd1dUQzWHo1L3c1Qk1ydmFLSUFpK0NjTU5JRWJETEZYSUdtY3JFVVRPREswZStINnkrdEJ5bTlHV0wzU1ZQMXplVkI5V1RmaXF3WDZGaHF1TmxvRHA4S3pJb0VKMEVYaUxqTy9OQjN6eUx4WTh1aHVBcHJORlJFUkU1R1BUdzZTSWlJajBlZmxLUHg0dU1jc01JOVRBRkpHaUkzSWdYeUc1M09maUJ5cmFqN2JoaVEybkNuei9wZU9HT2VQanVINU9FTGl2MHZBWkFPT0swOEFFQURNWWtnU3VNR0pldm12NDVkdzRzN0xRVmY1OFNWdkhTV1IvRkNGK0FNQnVnZ1Z2bElwSTMwV3lsOFpkbnZ5aDViS1AvOFdDUjNkQkRVd1JFUkVSK1lUQ2NnY1FFUkVSK1NCTVQ2eklPWCtod2QxRW9GcUxKRVNrYU1nSVFDZklYUUJYdURoZW5kaSs3ZzNiaVd4QnkyeHBTaUJYUHlLVFRjNTF6ajVuc0U4YlVBa1U5cTdLZjg4TXdBaUFNODNjZ1d4djVVa3V4MTRyN0lwSC9zT1dKMDcvMFdXZmZjcUhsWGxud2JjSlREQWdVY0FhSXRJSEVjZ0RmSlBrdzdHUGYzemkrSkZqNWM0a0lpSWlJdjJiSmpGRlJFU2t6eUxnc25VVHg4SzVTMkUyM1ZDc0NTVVJHZFJJQXZBZ1RodXdsZkQzK216bS9oY2VYZmRxd1J1WUcyZFc1cnFIVElseWxkOEluZnQxQjl3SXNCSmc2WjdORE9OSjl6bTZpaHQ3aDk0OHFzRDNZd0xOOENlUEhqdVFqZjFhV3Z4ZGtOc0srdmtpMGplUnI4S3NoWWFXUGRuSGppeGJXdmlWMVNJaUlpSXl1S2lKS1NJaUluM1h0R21ocFlJbUdLK0VXWUw2MlVWRUN1MWZHNWpzSWZnY2ZmNmVPT2NlcmVnTUQ4NENvb0tXMm9KRWxLdS8zRm5GZjZUWmx3ajdGR0cxZ0FWbnB5Ukx4Skl3RzJkbXZ4YTQxQTFZY1gxTm9Tc3NXOXFXMzVkYmNUQ1Q3MzdNa3o4Q3VMblFOVVNrYnlEUVRmQjFHaDkyNkgzaWZ5NTRaRWRMWVNlOFJVUkVSR1NRMGpwWkVSRVI2Wk1JV1BmNW80WWs2SzZrNFdJdGtSV1I0akFQOERUQlo0MTRPTi9idGI1NjFlYWpoYnovRWdDNGZHWmwxTkZ3SmNKZ2tmZFlhSWJ4QU1vNVhWN2hnQ3ZoZ29WUlEyTTdsK09aQXErVlJjc1N4T0JUKy85ZzFZTDdEWlZaQTRlU09NOWdLVE1kU2hFWkNBaDBHN2lUNEUveVB2ZVRQMXU0YWtlNU00bUlpSWpJd0tFSFJ4RVJFZW1iNXM5UEJpbWJDbWNYRzJ4a3VlT0l5QUJFNWdBZUFMbkc0dmlIRVRPdE5hczJIeTVrQTdPNUdZNHJycS9ORDIrNERFR3dtTUJ0WmpZVjVWK1A3ZUJjSllIWmhQOThkdmk4U2R6U1ZQaDdLdzNjMjczcW1NL0ZLN3ozLzhPQXQySG9KY2lDMXhLUmtpS1loZWZyc2NmOURQRFBwdzhlMmx2dVRDSWlJaUl5c0tpSktTSWlJbjFTWis1RURXTGVTSS9KS08rMGtvZ01OQ1FOeUlFOFpPUXpvUDlPZTlmeHA2b2VmdjV3WWN2QS90L1pOOVJITlhWWHVTRDRZeGdXZ3phcGtEWE9DV2xHREFOc1ZoQWsvaE02aDQ5aGMrR2ZFVnVXSUQ1NWROK0JiTnk5MW9OMzBmQWFpVnloNjRoSXlUM25EZmN6aWg5T3Z2aXc3c0FVRVJFUmtZSUx5aDFBUkVSRTVCY1JTTmpsNTQ5ellmSS93ZUZUTUtzb2R5WVJHU0JJd2hDQjJBL1lRMUVVM1Z0eHVQZXRtdWZhZWcwbzJIUWdBVU02UFRRWDE4eXhSTERVZ0t2cE1ReG1oWjkyL01UTVlPWUFWQUZvOE1DQjdKQVJ4LzdzeC9zNkMxMnA3ZkZEZnV6bmQzWFhweTQrRXBpUERhZ0NPUXlHMEdBNlhDdlNUeENNQUp3Z3VkR0REOFo1Lyt6Lyt0eWplMXRiQy9mOUtTSWlJaUx5SGwwdkpTSWlJbjFPNzhJYnhsdVlYR0JoK0FjQUpzQk1CNjlFcEVDWUliSGZqTXZqdkgvOHhPR2VWOFp0MnRSYjBBckxFWFNucmhtV3FHdWM0MXp3T1FBM2sxWUg2OE9IU0lrdWd1c0Q1Ny9YM2RPK3J2NnptMDRXcVk3OXdhb0ZJeE9zWEFEd2F3YTd6SnpWZ3VoRHpWMFJlVDhrWXdESGFHeUxmSHhmMW5jOS96ZTNQWE9rM0xsRVJFUkVaT0RTaVZjUkVSSHBjNWhLanJWRWVKT1pEVkVEVTBRS3hZZ2VBRHNOL2hHTDRvZE92WHZxMVdJME1ESHF4c1pFWGVPTk1Qc1ZFck1KTlBUcEJpWUFHR3Fjc3puZXUwV3BjRWdUdHpSVnNSaUhYZzNjZTkrcVk3MDlYWStDL2s4QnZBaXlIV2VtdTBTa0R5SklFTjdNMmdrOGJ6Nis1MVJGOTlOREZqMXpyTnpaUkVSRVJHUmcweVNtaUlpSTlDbGNQQzJaNCtqYmFQYmZ6VEFCMENwWkVUbEhKR0dXQjdrTDlFOGtlM3IrRGowYkQxZ3JDdG80WXpOYzkwM3BFUlZXTWROYjhGK01tRTV6dFFBTnNMNy83R1h3OER4SllMV2g5NjdqbmFlMmpWN1kxbE9zYW4rNGZFNmRKYXV2Q3NMdzF3Qjgyc3pHRkttV2lKd0RFakdBWGhnZjhUNSt1T05rNS9OLy80MW5UcUtBSzdoRlJFUkVSTjZQSmpGRlJFU2t6eURnY3JsUlUyQjI1ZGtHWnJMY21VU2tuL3ZYT3pENXJxZGZ6bHgwRDQ1a0R4YTZnUW5BdXE2K2NXZ0NGWE04d3Q4RDNYU2ExUUJ3L2FLQkNRQ2t3ZEFBNHl4YTVlK2MxOUF3bHN1TE5rSEtQMSt5OW5UVXNXZVR1ZmcrbW4rVTVCNEMrU0xWRTVGUGdJWnVNLzgyNGUrTjR2aEgrV1RQeHIvL3hqTW5vQWFtaUlpSWlKUkEvM2lZRmhFUmtVR0JUVTJKM0tURzJ3bTd3NXpOTDNjZUVSa0ltQUd4ejN2L0x5NmZYWmw4N1BudGhnSlBZQzVIZ1BxNVEvT3A4Qll6OTBVQ053RldpWDU3YUpRUmdVTUF2Z2VmKzNGcTFsTS9LM2JGUDE3MStXdnA4WFV6bXdOaXJKbFZGcnVtaUh3d0QzUWJ1UVBHcDNMV3V5eURIZnZ2V3JBelcrNWNJaUlpSWpKNGhPVU9JQ0lpSXZLdmh1YVRBQzR5dzlSeVJ4R1JBWURvTVdBWHlaVXVnNGVUVHp5L294Z056Szc2NjRZbUs4TWJRZnNTZ0U4RHFFQy9QakJxb1FFakNYN1pMSFd5NTdtNTNWVTNQYld2bUJVVFhjSExQYWxzZXlvTVQzaXpSUVNuR3RUSUZDa0hFdDZNR1NQZUpQbHdKdXA2NExralR4MXVXNnBKYVJFUkVSRXByWDU2TWxoRVJFUUdtblZwaEtocUhBN2dmQUNqeTUxSFJQb3hraUFqZ1BzOCtIU2M2Ym83K2NUYXR3dmV3Q1NzcTM3dTBHU2lZYWFqTFRYWVZUalR3QndBbURCaUFvemZUQ0R4SlQ0OXA1N054WHQrYkY3U2t0dVQzYlVuayt1OXo0TjNnOWhZckZvaThzSE0wR1dHWjh6ODNiMCthdG1YZStxZ0dwZ2lJaUlpVWc1cVlvcUlpRWlma0s2N3ZqSVhCdGZTYkRMTUJrZ1RRRVJLamlRQUQvQ0lnVStrSXJ1MzhsRHVxQUZ4d1d1dHZxWTJXUm5PTkdlL1JkcVZBT3JPM0gvWlQrN0EvRUJtTUNRQlhFalk1Nk5FOGo5ME5xVWJpMW14WmNtMjNGKzh1bnBQRG5pU2NYeWZKNWVUYUlleDBQZVhpc2o3SUpnbHVNdkRQKzZOOTRhV2VYcnIxc2YydGl3cHd2ZW5pSWlJaU1oSG9IV3lJaUlpMGpjRTFaV2d2OUlNNTBFSHJVVGtrL09BZFJqeHNPWGpSM0Y2MTA1cjIxdndDU0t1bTFpUjlZMDNPZHBpR0pvTXFDTnNnRDFmbVFHb0FuZ3h6TjFlVlY5OWxPdm5QV09mWG5Pb2FDV2I0ZjhLRDc5ejUvSTVweG9yYS9hSEZvREUxUUJHMllDWmNoWHBXMGg0Z0ZrRGRoUDJIQ0k4ZHFEOXhIUDMzZEdhS1hjMkVSRVJFUm5jOUlKUVJFUkV5bzdUcGlWejNvOTB6bDFpd0xCeTV4R1Jmc296QW5BRXhKTzVLTCtpSS9mT3E5YTZ0NkF2NFFrWVZ6WlZ3UzY1QkVHd0NMUTVnR3NZZUEzTW4yY05CQzZudHkvbG91QzZ6bFUzRGk5MnhXVkwxblljcmpuMVloVG4vNWplcnpENlBRQjdBUGhpMXhZWlRFakdNSGJDL0Z2ZThjSFlaKzg3V0s4R3BvaUlpSWowRFdwaWlvaUlTUGxkTUtZQkFUL2xnUXRvMWxEdU9DTFN6NXhaSVJ2VGNCTEVaaC83ZTZxelBadUhydDdaVWZCYUs1c3FVVDFzYW16OGhnUFNNQnNHY0FDc2ovMFFadFUwM0FSelgwNVcxOTNJNVRNclNSVHoxODM3WnJWbUt1b2UyNXRqOURlRWZaZmdDeVIxTDU5SUFabFpPOEJOUHNiL2syWG0vdXl3NDIvY04wc05UQkVSRVJIcEd3YndhV0VSRVJIcEwzSmhaaVNabkdHd3FuSm5FWkYreUl3QU84enN1WWp4RDdLZDdhOVVyRzNyTEhRWi91MlVGR3FIVDR1QzhLcyt4bHdEeGdJSVVOUmVYaDlCT01DcXpYZ1RQUExaeHJxZVZHdDZBOURhVmN5eXpiTVFBU3YzL09IS2hVOGEzZW5BZ25jQnpBTnNiREhyaWd4b2hDZVFwZkVOeEh5Umh2VzljZnVHN3k1cVBRMkE1WTRuSWlJaUl2SWVUV0tLaUloSTJURktqSEZtTjhCWVUrNHNJdElQa2Q0UnJmQjgySGVmMkRoa2JWdUhGZU5GL1BTTExvcGNNSjhlODh3d0RtYUQ3WTVHQjdOaGNPNTZDOE92WjMzbGphZWZuTmRZaXNKL3ZuRGx1eDI5cDUvSSsvdy9lWElsNmJlQjdBSzFYbGJrNHlDWWcva1RNRzcxbm85RWpPNVAxWng4L0x1ZmF6MEZOVEJGUkVSRXBJOVJFMU5FUkVUSzZtaDZXZzJjalFmc0FoQ0RyU0VnSXVlSzdETGdGWHIvZU94ekcycFhiejFXNkFZbWx5UG9lZWJtTVpIenMwbTdCY1FVWU5BMU1IL2VPRE9iWjg1OUtaVzBxMHJWeUx4N1NXdlhxVU1IMjNvNmUvNFh2YitINEdzRVR4SFFpbG1SanlZRDhDQ0pEZlQrSHVTeUQ3NjB0ZU9WWnEyUEZSRVJFWkUrU3V0a1JVUkVwR3dJdUd6ZGlERUdUQ0l3QkdhRFlDZWppQlFNMlcyd3Qwbi9FMll5clZWUGJOaGY4QkxOY0ozRDAwTXFyR0p1REx2TkVWZkNFQlM2VHY5akRXWjJPd0JVcFdqY09QTTV6TnlVTVN2dUpOZXlwVzM1OUxyMC9obnQvbG1SdC93QUFDQUFTVVJCVk1Ga3N1WU5lSDdST2R4SzJGalltYnRKRGZwL2ljaDdDQklBakVZYTN5UzVDdG5vNFd5eTg5M09DWjJuVzcvUUZwVTdvNGlJaUlqSUw2TW1wb2lJaUpSUE91MlFzQXZnN0lKeVJ4R1Jmb1FrQUEvd1RTTmJjajM1KzM5MlpNT0pZcFRxYkVvM0JxeTZubVpMQXJOUEVhWm5xRE1jRERYT2JEN29xbktaSWRWZHE2OTVHdmhwUjdFTHQ4NXFqVnFCbzcrNVBOMHpKTkhRelNEWUJYQWVnR3NNVm90QmNVbXB5RWNXQXp6bGdSZDh6S2ZvL2ZQdHgxZitiTmxTVFRDTGlJaUlTTituQjNBUkVSRXBuOHJLd0N3M25jQjB2WEVXa1krRHdGRkgyK0N6K1NlcXExdVB6V2hEWE9nYSs1YlByRXhVVkV3UEF2c0thRmVRYUZCNzdOOElDQnRod0Ewd0pHcXFoN0Z6MVkzUDF5NTQvbGdwaXQrOXBMVUx3T1kvV0w3ZzNVUjE0akFZbkFSd3BSbkdBbFpWaWd3aWZSbkJEZ1BlOGJBMkgwV1BaZUxNaTkvOXdwcEQ1YzRsSWlJaUl2SlJhUTJTaUlpSWxBVUIxek5wNUFoTEpiOWdaak1CSkxWT1ZrUStGT0VCWkp6aGNmUDVSeEp2N0h2Wk5wd3MrRVFSbHlPb0hEcHR1aVVTaTR6MkJRQkRZWnJDZkYrR1dvT05CRkFWVktSNnZ2MjFjYWYvOVA0OW5hVXF2N0ZsUi9lb0M4SzNHcytyZjgyNUVBU0dHRkVGUTBqQXRGNVdCaE9DQkJFYmNNcUExNzN4a1k2NDYrOVBudHkrOWYvN1N0dnBjdWNURVJFUkVmazRYTGtEaUlpSXlDQTFmMHJDNmxNVDRXdzB6R3JVd0JTUkQwWEdBRHNCYk05SCtZZE9IYzV0dEowN3N3VXZzeHdCNnVhTnNEQllDR0FKZ0FhWW5wMCtrTE42TTd2RjBYNGpURmJONWROejZ0bGNzbjluYkduZWx0dlpXN0diUHZPUEpQN0VrejhCZVJSay9ONmRnQ0lESHVGQlpBa2NKUEE5Yi82LzU3c3o5NzVSbTl0MzN4MTdNMEJ4NzZ3VkVSRVJFU2swblNRV0VSR1JNaG1hQ3VFdUJOQ29OMm9pOGhIMWd2aVpwMTltNkhsNTJBcy83U3BLbGJIejZxTnMrRlhDelRkd05Bd0JOTTMzd1FnSFdBWEpHZlNveWlWVG8zTXo1LzRqK2RReHM5STBUbHFXdE9RQUhQaldxdm1kZFM3Vjd2TjRBd2htTzNBbXpJYVZJb05JT2RIOEhrOTdDZUF6K1h5bUxaTTZzZnV1SmNXL3AxWkVSRVJFcEZqVXhCUVJFWkd5NktvSUtsSndseElZVWU0c0l0SmYyQTZQYUFWN3VwNnFQQm9kc1NKTUZmSEptWTNaZkhpRGN6YmZnQXNKcXloMGpRSE1BVlpuaG1tQUpaUEpwR1hXei8wQjhOU2VVb2E0YThIcURnQXYvWmNmTHR4ZFdXZjdDSGNNNEF4NFRESm50YVhNSWxJQ0dSSW5RTDhIRGh0OUZEMTdwUDMwYy9mZDBacUZKaTlGUkVSRXBKL1RhV0lSRVJFcE9RSXVPLys2U2E2bTVoOElYQXZUUzJVUitXQkd2a1h5MFh3Yy9hZzZYUGVHdFNBdWRBM2VtNjdJVDBoZUJrdjh1am0zVUljc3pnR1poV0czai8wL21lZVR5ZHlPWGJhZzhLdC9QMHk2R2VGVlRiZE9TaUt4MEp3dEF1eGlFclV3U3hvUWxEcVBTQ0djV1pGczNvQnVndnNKdkVUeUVjZGNXNkx0OFVQTnpmRGx6aWdpSWlJaVVnaWF4QlFSRVpIU1c5aFVFU1JTb3p4c1BBeHFZSXJJTDBmR0FIcGhhUFd4cmFwK1pOM3Joc0svb0NkZ0dCZU9OaGRlNzRIUEFtelVtYzl6WUVnQ05zVUM5NThSWUhnT1U3L1BqY1AzNExwTm1XSk0wUDR5cmMySUx0aHlhRy9xNklqdjF5SGN5RGlZQlhPM0dPMUNHaHNNcG1kaTZSZmV1OXZWYURSRFJQb09iN2FlTVo4S1hIWjlWNzc3MElIODhNNFdOVEJGUkVSRVpBRFJBNXVJaUlpVVhLK3JIaHE2Y0RyQVNqVUpST1NYSWdsWUQ0QTNHVWRQVmh6SmJDMUtBNU13dkhCOVRUYWZuT3NzV0dKZ0l6U2xkNDdNQUlZT09NOFRYN0hRVFloNmEvOHUzSEQ5Njd6aGhhNVNOaktYeldqTEF6ajJ6WHZUbmFNYTY0N1R4NitFaWZBcTBLVmhtRldxSENMbmpNZ1JQQTd5VFRvODZlSzRqWjY3TnJ6OHhLSFdaa1RsamljaUlpSWlVbWhxWW9xSWlFakpoY253UEFMWEE2Z3BkeFlSNmNzc1QzQy85L1o5eStWZnhRc3ZkQldsekZOenEzTEp4QzJBM1FMZ0lzQlMwQW1MQWpBalVHSEcwYVROc2lDWnlHWGREL1ByRm16Q3JGV0hTNTNtdmp0YU13QjJBdGo1UnlzVzdRZ0M5dzdBUTU3NGxBSGp6YXl4MUpsRVBncVNIb1lUTUx3Sjh1V1kzQkl6Kzh6ZSsxY2RheW5DYW0wUkVSRVJrYjVDVFV3UkVSRXBPZS9kRU9kd0VXRVY1YzRpSW4wWjkzblBaNEpjYm0zeWVQNXdNYWIzdUtXcEtuL2FwcG5aYmM2c2lVQjlvV3VJaFdZWVJXQ0JDd0tYSk9zeno5ejhmT3I1WjkreE1rMlBmZWUyeDNiZWVVL1RPMFBIalZpRk9QVlZDNEs1QUM4aFVHdEFOYlJtVnNxTUlJM0kwNndid0VrU3I4TDVGUmI2ZGQrWnUySS9ySFRUekNJaUlpSWk1YUlITXhFUkVTa3BUcG1TeW5rT28zTmpZVXhvMkVsRTNvK1I3VEhaNXNBVnlZT2R1Nnl0TFYvb0dpUXMyenBzdEZsNHF4bXVJM0Jlb1d2SXYxRkZjNThuT0JwQnhaRE1UZWxIdUtYemdNMG8vSC9iajJMWjByWjhNM0VpKzhqbnZoKzcrSGtnYURMNDJjN2M5U0NIbVNGUU0xUEt3QlAwSVBJRTNnSGpqWFQ4Q1RPMnE5ZmFqelkwb0VzTlRCRVJFUkVaTFBSQUppSWlJaVZEd0RJWGp4cnBBamNCUUNPSVVEMU1FZmszU01LTUlGOE5hR3NTcnV1RllqUXdBZUJVYTdxK3loS1h3TGdRd1BCaTFKQi96d3lYR04wUUJOVVg1N3FyN3VLV3BwOWhSbHRVeW5zeTM5TnM4TUFqSjc1NWI3cTdwckh1VUswTFhvL0I1d0p6TXdoL2xjR21senFUREhwZGdIL0h3NTREYkl1RjlucW56K3c4L0tQVjNWb2RLeUlpSWlLRGpacVlJaUlpVWtyR1JPVTR3aVlhRU1KTUxVd1IrUVVXZytqMTlJK2tldUtuc0hwVHBsaVZhbHpWcFFSdk1kZ0VBc2xpMVpGZlpOVUFKOUZiaFpsenVaNlJLNVByYjl6SVo1OC9ZYzN3NVVoMDlyN01nd0FPZm12Vi9KM1ZjV3A3WUxhZHhtc0JUQVl3d2FBN002Vm9QTURqTk93MmNwc0hYbU9RMzVUSmRPNzQ3cTJ0cDhvZFRrUkVSRVNrWFBUaVVFUkVSRXFHNlhTWWF3eStnTURkQVhOekFBVGx6aVFpZlF1SjR3Yi91Q0g2dTBUTHVsY01oWjg4SWhGazFzOGQ3eEIrM2VDK0J0Z0VBSWxDMTVFUFFjYUFIYWZoUmFOZms2QmJ0M2R2NTk1Slp4cUtaZmY3YStaV0I3MlZrNE13bUd0bXN3MllUcUJPZDJaS0laeTU4OUx5TUhZUk9FN3lOWmhiNDZOYzYzZHVlMnhudWZPSmlJaUlpUFFGZXZBU0VSR1IwdW5zTkE1dkhHT3dzZEJoS2hINVJlUnBCN3dXTTNvZzIzdDhkME1SR3BnQTBMNTJUazFsR002bXVkbG1OcVVZTmVRak1Bc0FqRFRnTnBoZG5HTmNQM3BDYWlVM3p0eHQxMjNxTFhlOHY1ejdWTS9pN2RQZUdydHQ3SUd3c25wZEdMQUp0TmtCN0RvQ2pVWWthRXdZdEZWQVBoekJzK3VTelFPTVFPUnBmQmVHRnlJZlBaU0x1WXZlSGU4WmQ2Qzd2RWxGUkVSRVJQb09OVEZGUkVTa2RFWWpFUkFqYUJoQlV1OTlSZVQvSUdNRDN2TGdZeFdIY2k5VnZQQjZWMUhLckpxZnlvYzJpZVp1TVlQdU8rd3JpQW13WUtrNU55SEtOUzdudXZRbVBOZWFLOWQ2V1FDQWdTM1lsZ08ybmZ6bXZlbWVFUldKdzZpcGZ0VkNQRzRNTGdNNTAraG13blFvUno2eUhPbFBHTEFkaGhjWis5Y0RpOTdxT1IzdnVXdm42aTZVOC9lN2lJaUlpRWdmcEljdEVSRVJLUW1tMDJGMnFKOWtycUlaaHNXZzdzUVVrWi9qZVlMd0Q2YWluditOUnpmdU1SVG5aVDQzekJrZlJaWGZwUEZyQUNacExXamZZVUNlNENFalhxYjV0WWw4YmpWT0h0cHZTN2JseXAzdDUzM3JnV3ZxS3FxSFRrNkVxVXRwZHBVelRBRnRLb0R6WUtqVUNSMzVlUVR5SUx0ZzNHZXduM2x3dTdmNFp6NFR2ZFlWZGUrN2UwbHJVUTVzaUlpSWlJZ01CSHBnRnhFUmtaTFlDNFJqR1l6d1FCMWdDUjJsRXBHZjV4dzJXb3huOGNiUi9jVnFZSjVjUHFjK202dVlIampPTWRnbzZubW9UeUdRQUd3OHdUclNqWXdTeVdIUjBESHJPdGFPMmxZMzU1a1Q1YzczbnJ1Kzl0TU9BSzhBZU9XYjk2YVhuemRxNk0ySStSa0RyalRhYUJyckRGWUxvTExNVWFVTVNIb1lZaEE1QXpwaE9BYjZkN3kzVGZuSXJ6dCtldXZXKys3WTJ5ZnVmUlVSRVJFUjZldjAwQzRpSWlJbE1SRUljNFl4Tk5TcGZ5a2kvd2Z6QUk3RjNqL0xYR1p6dUhObnRpaFZBTXNQdDZrd1A1c1dYQXFndGhoMXBBRE1HZ3lZQ1FTZmNvR2JrUFRSbzF5WGZnbHZkNTZ3cFczNWNzZjdlZmZkMFpxOWMrWEMxbFJ2dExrcW1Sd1ZCTUVsQnN5azRYb2pKZ0ZJQWdnQkMyRnc1YzRyeFVHUUJzU0FSVEJrQVp3aThLNkgveWs4WDhnaC9sa3VFNTNvN083dHZPK092VVg1amhNUkVSRVJHWWowRGxGRVJFUktncmZjTUNTcXFsanE0YjRDczB2S25VZEUrZ1J2OENkQmV3bysvN2VKaDlhOVpBQUxYWVNBWWNYMU5kbTZocVZtOWp0bUdLVTFzdjFDRExBRHdCNXplTXBuZUg4eWMvZ2QzTnJXYTFiNDN5Zm42czR0VFluVTdxcUdaRTNOOEdRVURnK1F1SWpPcnFaaG1pT213R3hvdVROS2NSQ0lTYjVqd0c0RDMvU09XM3pNZDgzWlFmTFlzUmVydzg3V1dhMVJ1WE9LaUlpSWlQUTNlbkFYRVJHUjBuQmhRTm93T0tzcWR4UVI2U1BJUEdIdnVHeDBUNWp2ZWJNWURVd0F3S29weVV5cTdpcm5PTU9Ba1lBRlJha2poUllBYUFCd3NmZG9jQ2wzZmk0eHZDWDU5R2RlQUo0K1dPNXd2MmpaakxZOGdHTm4vOEMzbHMvZlhwV3FmRE5NMmlRZmNTS0FpYzVzRXNISklJYVptZGJOOWxNRUNTQUg4S2dCdXdIc2h0bWJNZjFlaS95N21Zck1qcTB2cmVsb2JZWWFseUlpSWlJaTUwQk5UQkVSRVNtSm5rU2NDSkVjUTdMT1RNc2dSQVFBOEM3SXRXSEg2ZTFvYmVzc1JnRXVSNUJKalI4Vkp0eHM3M0VwekNXS1VVZUt4UXhBcFFHVFNZd0FnNm9vNGM3UHI1Ky9xYU1MV3h0Zld0MWx6Y1c1US9WYzNiVms5WHNOemZXTGwwOUxUc0s0U1VGVjViWE9jQzNNTGlBeDBvQmFubGx0WEcxbXlUSkhsbCtDSUkzSTA2eWJaS2NaVHRHekF3N2JhTnpJT0hycHhFRzh1MnpweXA1eVp4VVJFUkVSR1VqVXhCUVJFWkdpMjlMVWxQQjUzOGdLakRHd1JodnRSY1RJVXlSZmNYSDhGSTVsT29vMWhYbHFlTHEyeWlldkpIR1RtVTBxUmcwcG1ScHp0Z0N3Sm5wY1ZwMks3OGVzdVc5d3d0dkg3STY5bVhLSCt5QXRTN2JsN3J4bjIrNG90ZWpnRU1jbmtzQXdqK1JVWi80S00zZUZBUmVUR0dGZ2dtWWh5SVNaSm9iTDRVekQwa2hERENJK2UyOXZqb2JqSk40Q3VDWDIvcWVNZVlpZUo3cnFPanFpdHp1enk1YTJhZXBTUkVSRVJLVEE5QVpSUkVSRWlvNjMzREFrcnFxNExrYndWd0F2Z0VZeFJjVDdMYVIvSUhYaXhMOVk2eXVuaWxHQ3pYQzVtK2RmQk8vK3hNeHVCbXc0QUZlTVdsSXFKSURZZ0Y0UysrbnR4eFpIS3hOaDc1dDRyalhYVjZjeWYxSHp1blI0OEZoWVhaV29HVkliV2ozTkRZK0JxVVplQ1dmbk8yQWFZQ1BLblhNd0loZ2JySnZnWVpMdmdQWTJEZHM4b3QwVzU0N21RenZaSHAwK0dSN09aTTQyTHZ2Yy9hd2lJaUlpSWdPRkpqRkZSRVNrNkhwRFYrTTh4c09od3RUQUZCbmNlS1lKUmRqekxzZm4wZnBLVWRiSUFnQ3VuVGZTWWw1Rlp6TUFESUVhbUFPQUdZQ1FRSzBaSnlQZ1Y4MEZsK1JSL1d4ODQ4MnJlTS9wZzdhMExWL3VsQittZVZackJPRDAyVCt3ZURtQ3FjRzhiYXlzZmcweHo0dWRqUThRai9jTXhoaDlJOHhHQWhnRlE2TkIveDh0TE9aSXRzUHNCTWpqQkE3U1laZDVIdlRFSVovam9aNHdldmRJZHRmeGxpWGJjdVZPS3lJaUlpSXltS2lKS1NJaUlrWG5MRXlhUXozQVFJc2dSQWE5WGdOZmgvY2JFNWJkWVVCY2pDSmNoekJpNGxNRVBtUEFLRUQzRFE0MGhLVUFUcVZodU1GR2gwSEZ1T3lGNFNhdVMyL0ZzZFpEdHFRNHY3ZUtvV1VKWW1ETklRQ0gzdnR6djdOaTlzaEtWM3V4OHhpTDBKMXZ4RlNqallleGdVU2x3YXBvckRGYURVd04rZy9Dc3hPOEFQSUdadkgvczNmbjhWRmQ1OTNBZjg4NWQwYWEwWWFFSkNTeG10MWdiR3l3QWE4NElkNlQxcTN0SkczaU5HbVN0b21kTjMxVE8yMldHcjl0NDdScE5pZE5HcWRwczdTeGc5dTRTYnpFTmpieWhqRkc0R0JqQThic3U0VDJaWlo3ei9QK01RSnAwSUlBell3RXYrL253MGU2NTU1N24yZUVFS041NWprSDBxNktMZ2hpb3E1WlJMWTVEZmFxeUE3bi9MZWxxV25UTzZFWFd4OGVSZDlEUkVSRVJFUm5JaFl4aVlpSUtPTkVUVlFWTmNZZ3hEWFhpTTVpcWo0Z1IwVHhhRWl4VVg3OVVrYTZNSFU1VEtlOXRzSlRkekZncmdBa1B4TnhhQ1FRQVZDcXdLVVFPOCtxT1M4cG9TZEM1VGV1Ylh1OGRYZGgrd3VObzZtWTJkdTNOenhUZitjbDF6ZkhjZGlXZHBTR2pGZmsyWHczUmhYejFja2tGVXl6WW1jNjBka0M1QU5pRldwRnhFTGhBZW9wWU0rbXpzM3VZcVVEeEFrUXFLcUR3QmVWaEVJN0FEU3B5QUdvYmxIUjNlcmNIbFc3eTZpL080aDN4b0lTNHhkTzJKZGNQbmRURWx3bWxvaUlpSWdvNTFqRUpDSWlvb3h6SVIxanhNeFVSWVNObUVSbk0ra1U0SjJFeGg3enZPMTdNaGJtcXFWaDYzc1hRMlNSQ0dvZzdBSS9TeFNva1hlTDRyS2swYnE4YU1tREdIUFRVN3FxL1FqcWE1T2pycGk1SE80N2VDTGVlK2pXRldpZUZyMngwWFhZaUlraUdnQUZ4a3FoVVV4VmRUV0FWSWpvZUVER0t6QVZRRTJPc3M4SmdTUlYwUUhvRWFmYUpFWU93bUdYSXRqa1JQWTcxVVliQksxSlp6b2sxdEhWNXNKZFhZbVdyaDkvdERZT0ZpMkppSWlJaUVZY0ZqR0ppSWdvNDd3QUJjNlRTUkJ3T1VlaXM1Y0Q4STRpZURKb2p1M0dNM3RqbVFpaXkyRTZBbHNTdHJnU0J1Y0R3dDk1emg0R2lxaENvaUp5c2FxV0o1TjZHVXpCYWkxNzl4cmdtVGR6bmVEcFNpMXYrbGdUZ0tiZTQ1Lzd6WHUzaEVJeUJnNUZCclkwRUpSWjV5b2NUTG1xS3hLUk1nQmxnSlJDVUNoQWtTTDFFYU5vT1ZxRitxSVNVOUYyS05vZ2FBSFFxS3FOQUZwRjBLd0lHbzJhUmhXME9SZTBCcENHSlB4OU5wUm8zdFh5Vkl4THhCSVJFUkVSalI3OGhaNklpSWd5THZCTVdJQmlBRGJYdVJCUmJvaHFHeFN2UXhOUEZqVUhyWktwcnFkbGx4VjRpZEFDTVhLaEFsVVppVUVqbmdKaklIS2VLcXBGZElhRUl1ZkhuNzl4alF1Q05mbGQydzdJRGR2aUo3N0w2UEgxOS82bUFVREQ4ZU9mL01HQ1VGNXBkRXpVSzZteG5sZWpUcXNRTXFVR1VxcUtNZ2VVR2NnWXFPWXJFQkVnRDFBUFFCZ1FDMEJFRUliQ1U0RUY0QUZpb09xSlFGUWhBbGdGUEJFWnRCQ3FxZ0ZFSEZSVkJMNENnVUFVVUtlS0pDQXVOWWE0Q0JLcVVJZ21BZWxTZFlFUkpLRG9ja0FiVkJ0RnRja3A2c1ZoZjRCZ3Z4K1NocUFyMWpTbWRVdlQ4by91UEdNN0szVUZiRmZoMHVwSWNmNlVHUHpkK2NsdGgrWHFuUmw1VXdnUkVSRVJVYTZ4aUVsRVJFUVpwWFBuaGhPQkZvb25VVTI5SUVwRVp5UEYyM0J1WFdoYjgxYlp1REdabVJDUVdFZEJ1UTJiYXhTWURrZzBFM0ZvMUFpSlNCVWdWUUtjRHllTFJJSnFQenB0WGVmak0zYnNXUHZFNGJuTGtjaDFrcG4wd0ovVkphRm9XRjZMcGlPdlg3L1pxMm8yTmxKa1RLekRTRHhpV3FNeEU5VlNHd2JLMWRwSlJsSGpIQXF0U2dVRStRck5BNlFjSW9VQ0ZFQ2tBRTRMVlZBQWhhZFFEeUlGQUFxQUUzVnpTZ0pBUWtRQ3A2NVRSRG9BSkFENElsS3ZpcVFBblNKNjJEbXRGekZKQk5vTThmYzRoTnFBb0VFMDJlUkVPelV2N3JRejZseCt6QldHRThIK29yYWc1dEVpWFk1YWgrVndHZi9DNW9DdW1Cdkd1TEhqWUFwclBNV0ZnWk9MUWlwcjRzSDBXbURuOWx6blIwUkVSRVNVQ1N4aUVoRVJVVWExVHlvcnNTSVZWaVU2V3Bhckk2Smg1YURxTzdpMVRwUHJRaHMzZG1VczBvb2wrVEJtc2hwY0xZcHgzQWFUamxKb0VRUVhHWGd6RlhnOUZORkhweTI2N2pmNnRIOFEyNXM2NWMvcWZKeWhuWHNRNkhMQUI1N3dCNW5WQUdCemxqS2lrN0JweGR6d25JcUtLR3lreG9mOVBYVnVtVURtS0NSUHhWNGdGbzJxMkNGeWhuNy9FaEVSRWRGWmpVVk1JaUlpeWhnRkpJNVFzUUFsQU1zSlJHY2xWUi9BUGc5NHhiYTF2eW5JWEpkVW9xSm9taEg3TG9HcGdpQ1VxVGcwR29rRllDRVlBOVVMVmN4NEc4RTFDZGhYemV5cXh4cWZYcmFwZE5uS1ZoYUNhS1JRaGNIRzh5Tm9Ici9JaDF3TnlFSlZUQU9rVWlFRkFBUU9NNkYyWnNjejc2NEVuam1VNjV5SmlJaUlpSVliaTVoRVJFU1VNZmNDY2xmSUZGdVJNY0lTNXNnVkRnT0pNM3BGeGN3SWhWTWZrL3phblVDN3FqN3U0dkUzN01xNnRrd0YwVlZMdllUSm15Tnd5d0FVNFlSTFc5SlpTV0VBS1lhZ1dDRVRSR1dTUXFjVmhmSi9GN3h3NDBaOUtmbHE3ZE5QTlY2OUhJTjFMUkpsaks2YVd3aXZxZ1l2NXMzMG5jeFY0Q0tCekZQRkpFQWlRSys5UjBVTGpaVkZuZ20vcFN2d3VOeUdJSWVwRXhFUkVSRU5PeFl4aVlpSUtHUHVBZERsQlZFanBrQ2h3bWJNSG1iZWhYRGJ0Z0JkblFQT2taSlN5T3k1a0ZseklBV0Y4TC8vamY3djllN3JZV2FlQzkyeERXN0hPOUJkMjRIWUVGZnNqQllnOU04L2dIdnVhUVMvL0RtUVBQRldoZUZmL0RidE9IbkhSNkQxcDlZQVlpNjhHUEI5dURkZUF6UjdEVkRtbXB1Z2RXdWdSeHFHZmxGK0JQYmQxME9tVElPY013MVNNeEgrajc4UDk5U2pHY3R6MUZQdEFuUVhFRHpXbGZCM2hqUFVoYWtLZzJmTmVDUHVBaFU1SDBCZUp1TFFtVWJ5SVpnRnlDeUlYaDRvMWlFSTF5eGVldTNtMkhQdVlLSTEyVlJVVjlzb1orZ2VpelJ5NkhKNHJZdVhGSXNYTFkrYjBIUUpaTDRSZXdtZ0N3R1VLMlNBbjJsaUhQUmlFYnUxdm1McEtxQzJBMmZxc3NoRVJFUkVkRlppRVpPSWlJZ3lTVUxXUkgzVklzTld6SlJvQWJ5UC9Cbk0wbXZnMXIwTS81Ly9YNy9GT3hrL0NhR3ZmUSt3UFUvWFROMGF1TFdyMHlkNkh1eHR0MFBHbEFKTHI0RUY0RGE4Q3Yrclh4NVNPdmI5dDBQR2xzUCt3UWRobGx3Si80RnZRZDk4L1RRZTRFbXdIdXduL2c5a2JEbTBxUkZ1ZFMxYzdWUFEzVHN6Ry9iYTk4Sis3TlBBYmJmRC85NC93NjFmTzdRTEUzSFltejhBRkJVZkd6SUxGckdJT1FnRkdrWHhXaUx1WGkxNTh1WEdqQVdxWFJwTzJQQ2xnQzRVU0RUMUdqNS81dERRS1ZBbGtPdWQ0aW9yM2tZNHZKcFg2SzNCVlRlOHFLdWJXckIzUWtKdWU1aGRialJzRkpEYTVVdnQwcHVLd3JHMnRrb1A0ZmxXd2xjWXhXSUFzMVMxRUFJUGczYVZxd2hRbzRyWkpZbndCRjB4ZDd2Y3RvbkxBeEFSRVJIUkdZTkZUQ0lpSXNxWTJxV1FTNTBwOTZ4VU9JV2M3VFVGbVR3VjNsLy9IYVJzTEFEQUxGd0NlL01IRVB6eXdUNXpkZDl1Qkw5OEVQYldEeDhiczMvMHAzQjFhNEdnWjVWRDg2N3JVZ1hNbzllMU5DTVlvR096VHo3bnpvTzk5bjA5eDlYallTWk9nV3M4Y25JUHJLSVNZdTJBcDdXMUJlanM2RE51THI4YU1yWThGYnUwRFBiR1A0RHVmQ2V0aUhsODErZkowUHJEU041eGUzck1oVXRnUC9xcDFFRlJNYnk3NzBYd20vOUc4T0IvQU80RXpWYk93VzFZQzNQbHNwNzduVHN2VldnT3VQSmtQd0lBMjRQQVBkVVpieHhpYS9ESjArVXdDR3lKV0h1Skdwa044QjBUZENxNjk4eE0vWTQ4WHdSVFllelNBTmpva21VdmFtbm55NnEzYnNXOUR5czdNK2wwS0NENHdRSVA0eU9GbDBiemFwSWR1dFF6QmUrQ3lqUUl4bXBxSC9FSUFIdmluMmNpQUt5SVRuWDVvUnNSbWZSVFlGTjlGaDRHRVJFUkVWRldzSWhKUkVSRUdiTVVTNUdFUnB4S0FkZ1dCVDEwb00vK2lmYTIyNkhidHNKdHJBT0tpbUZtbjljemYrOXVvSzMxV09lZlZJK0gvZUNmUUxlODJYUDk3MzhnN1g1dXpRdVFtZWVtZmJIZHB0LzFMU0lXRk1LNzQ2NjAxMGZkbXhzUlBQVW93Zzg5Y1ZLUEszVFAxd1k5SC96a0J3Z2VmeVI5VUFUMnZiZWtEZW4yclhBdlBIdFNzVStXbEZla2lwVkhpNjRpc08rN0ZYTE9kUGpmdmcvZWJiZERaczBaK0FiRkplbkhlZm1wamxsLzhDSm04dTVQbldibW80OUFHeFQ2TysxTVBEZnVxWTBaSzJKaXdZSjgzNFJuaTJBMkZCWDhTVU9ueVFCU3JJSmlxRllHa0JwMU9sTkNlbFdpdHVOdHUvVDYzK2t6c2hGeFBTZzNQQkhQZGJJMGVpZ2dXTEcwQUdXUlNRbUxPWURNRlRHVEFjeFZ5QXlJbE9EVTkvS2RhTVVzUy9yK3lrMHI1cmJNWlRjbUVSRVJFWjBoV01Ra0lpS2l6R2xyRTVTUExRQlF4T1lvQUxFdStOLzdaNFNXLzNOUDhWQUUzcDEzSTNuM3B5RFY0K0g5MWQ4T2VndjczbHVBOXc1eS90cjNBdGVtVDBoKy90UFFuZS8wbW1UaC9aKy9nWlJYOW94MWRxUTZPTE8wTDZXNS9Hckl4TWs5QTZyd2YveURqTWNQZnZ0cnVGMDc0UDNsRnlFbFkzcnltWGNoUW5mZEE0M0ZJSk9ubnRROVpmeWs0VTd6ak9BY05xc0w2cUpQdm5CSU1yUVhKZ0NnYkd5aFMzaExCRG9GSXBHTXhhR3prSVFGcUJaanFnRmNKcUlOS3ZxU0Qxa3QrYm9wdnZLNlBZRWtqdXc0Y3FpZVJTUHFqeTZId1UwTDh0RlNVdHFsNFVrUU84RmF6SVBJUWdEbkE2Z0FKSHo2a2FUVU9aMG5KblRSbktvSmg0Rk5CMDcvbmtSRVJFUkV1Y2NpSmhFUkVXV1VRb3NBVXdSMllnSUFkUE1tQkkvOUV2YW1QK3daTEM2QnZmTnV1SDZXbGMwRTcyT2ZocmxnUWRxWS82L2ZoQjQrbUpYNHNGN2FNcmtBNEo1ZkNkMnlxYy9Vb2U3UEtaUFBBUW9LMHdmckQvVTdWOTk2SGY0WFBnUHY3dVU5QmN0WUYveC8veDdzSDMxc1NQRm9VQTZxU2FqV1dkVU5TRzFRbVJITGw4TWtPdDFZaE54VkVGT1ZxVGhFQUtDUU1paHVoT0E2dFdhcmVQS0tGOWcxMDhhT3F6MjhxdUpRUzlmZTVQUzEyNUpjYnZic3BncXBlMkNCdDJCZTJFTm50TGl6eFJ0dmpMM0lpdHdzSXJNQmxBT0lJdlc4NkZRN0wvc1FRUkdnMS9rd1d3R3dpRWxFUkVSRVp3UVdNWW1JaUNpakhKQnZvUkZsRGZPWVlNVlBZUlpkQWFubzFRbVpTQUQ1K1prTkxKSXFZQzY3SVQyZnh4K0JlK1hGbmxRK2N2T2d0d24vSkgxcDJPVG5QZ2x0R0dRTHJtUXk3ZEJlL3o3SXVPcWVnWTUyQlAvMW85UzVQL2dnME5tSllOV1RRRHlHNUwxM0Rab0xBTmozM1FKNzdubHBZOXB3R1A3OTl3MTRqVFljUnZLZXo4SDd2MStDT2U5QytOLzZTbnEzS3AwNjFVQlU5d25jeHREaC9kc2xnMFhNdXk1OVQ1V0V3NWRBelF4QUMvbGVDY293QTRnQjRBRTZUUlVWSW5LRkRVVS9OTWJwNnlXUldhdGpWOHg4V1ZkMUhzTFMyZ1FBRmNuYzl6K05MTG9jQm5NZ25VOWVVVGwzV25SMk1oazZYejFkN0VHbUFEcFdqSXlGSWdwRkNDSURieVI5cWtUeUFjd1hOZU9HL2Q1RVJFUkVSRG5DSWlZUkVSRmx6dFNZaUVxUkFpVlFGUzRwMnkwZVIvRHYvd0x2OC9jQ2lRVDhuejBBOTlTakFJREUrNjhiOERKei9rWHd2dmlWWHZlSklmSFJXNEJnOFAwWWo1Snpac0M4NThhME1iZitGUVEvKzJINnZNcHhNRXV1R3VLREFjeDdidXE3NTJidkdDc2ZneDVwU04xN2JFV2ZMa3ovcHc5QVc1b2hVNmFsemhrRGUrdUhFRHoxS054dmZ3VnRhUjRnc0lIMzBVL0JYSE5UK25oYksvejd2Z3h0YWh3ODhhNHUrRis5QjJidStYQWIxNmR5K2NvWFUzbU9ud1R2VTUrRFRKK1ZXdXIyWDc0MjhINmRvVEJDeS84Sk1uMTIrdVA2NWovQXJYbGg4QnpPUklJdWhhNHh6bTNEUzF2YU14a3E1SVVtQXJnVW9tV0E4SGNieWlLSkNoQ0ZRYVU2bmFMQU9jYklYREZZR3Rmb1ZubnV4ajJDWUdmTGIxdmVlYkwxNVpiYmJrT1E2NHdwTXc0K2VYN0JHRnM1TG1hOGM2eUV6dkZFWnhxNEdRREdpOGdVaFl3Qk14UDN4d0FBSUFCSlJFRlVKSFNzbkoycHAwSUtEOUJ4Nm5STzF4TkwxMGV1cjkyWm9VaEVSRVJFUkZuRFgvU0ppSWdvd3lRRVFWNnVzeGhwM1BwWEVEenlFTnlMejBMMzdrNC9HZXAvZXl5WlBpdjlIbHZlQkl3QnpDRGJhU1Y3dG1uVDdWc1JQUHd6Mk50dVAzYnNmK3Mrd0RtWWhZdWhPN1pCanpSQUpreE9kVVFPa2IzdWZZT2VkK3RmQWJxTG1QYmpkd0Q1UGRzV3VvMTFjTFZQcGJwRVAzRm42dkVBUUdFUjdPKy9IKzYxZFVBL1JVd1pQeEhlWDN3T01pTzljS2pOVGZELzdxK2hlM2NOa3JBSEdWY0YzYjhYQ1B4akJjeTBLWC84c1o2dnR3aTh2L2djL001T3VMbzF4eVVpOE82NHEwOEIwNjErN3V3c1lLcjZDbW55blQ1bEVyR2RvUXgyWWVycUpaR0VMek9nc2xnQTdvVkp1YUV3RU1rVHlHUUZKb3ZJNVVaMU42QTdBTHM1RWhuejJzMmhhN2JGbnd2VisxMStjelF2M29TcmErT1o3RkNtek5KMUNMVTJYRnVVbDRjeVkwTmxHZ1NUak5nWkRqb0gwRGxHWkpMQ2x1Y2dOUU9ZcUJNc01ublJ0MVN4aTUzQVJFUkVSRFRhc1loSlJFUkVtUk1mazRld3M4TzQ1ZE1aSlhqb3gvMk9oLy96MTBPNjNweC8wUW5uSHQvWkdmenlRWmdMTHdFOEQ4bS8vd0lRajBIR1ZjUDc3QmNCRWJqYXA2QUQ3Q1Y1dXV3Tk44TmN0S2hub0tNZHdmZS9rVHAzM2Z2NkZBS0RoMy9XZDU5TVkyQnYrb05VSWJhZllxOTc1S0hCQzVnQXZELy9MTXlpeStGLy94dHdMei9mNzV6Z1I5K0ZtWDFleno2YjFzTDd5eS9BLzlkdndyMjRLalVXQ3NINzB6dGdGbCtSZHEzdTJ3UC9nVzhObXNNWnJCM1FyVjQ4dVRydjBaY3p0c21xTG9kQlowRzE4WFNlaXN6TFZCeWlrNldxSVFpbUFUSU53RExBZHFsbjFvbkthNkU4dXlGaG9uWHhsZS9lcjEzUkxrek45ekhuWVYrRWUyaU9aTG9jQmxjdDdWNUdHRjZzSTF4UmtHOW1COEJpVlN5RzJMa3FxSkh1Rmt1RklvZExXMXNqYnJHenVybnVBZndhUVBLRVZ4QVJFUkVSaldBc1loSVJFVkhHeFBOQzQxUWx5a1ZrUnhCVitOLzVSMmg3RzlDUld1blQvc2xmQUtFUUFLVDJ5NHgxcFYyU3ZPTjJhSE16UWwvN1BxUjZQQUFnOGFHZTdzdWpoVlE5c0EvSnUvNENNbjBXUXN1L2xoNDNMeC8yano2V1BoWU9JL1MxZndYeTh2b1VKTjJiR3hFODhsRFBnQWpNa2l0aGIva1FaUHpFQVIrZS9laGZ3Q3k1RXNFdmZnTDM1c2ErNTIvOUVNeVZ5d0FBM21lL2dHRHFUQVEvL3hHZzZjMHFlcVFCL3I5L0Q5NmRkL2NNaHNMdzd2dzgzS3k1Q0I3OUgzaWYrWHlmd2l0YVcrQi9iVG5RbGY0MVBFczRBTHZnM0JONTZob0VHVncrYzg1Y3J4UGhPWjdJZEs1VFRTTkxuKy9IUEFEelZXUUcxTjRvaXNaOEw3STVVUmhzRFE1MXZHVU9YZjJHUGhuYWkzQWlqcVcxRHR4SE0rZFVJYmdYMGwyNHpJOEI1WERoU1REZVRHdk1lVVp4cmdNbUFWb29rRUtJUnZ2NWU4OFJGWVVwQVZBOVovcTdLblg1czRka09ZYTI1andSRVJFUjBRakVJaVlSRVJGbGpJbTdJZzFyS0ljZENTT0tkOWM5TUF1WDlIdHVzTDB3aDVzZU9uRHNjN1BrU3BpTEx1bDFVaEU4L3IvcHk4a21rNmxsYVhzWCtub3RVOXY3V2lRVGdOOVA0MGM4QnJmNURaaDVGL2FNaGNMOUw1M2Iyb0xnL245TTNjOTZNSmRjQ3Z1SGZ3U1pPR1ZJajA5bXo0VjN6ei9CdmI0QndjLy9BN3A5YTJyODNIbXd0M3dvYmE1OTN5MlFtZ253Nzc4UGlNZlR6cmtYbjBVd2ZtS2ZwWFhOTlRlbDloWTkvalhyam5Za3YvSkY2SUY5UThyenpLTnhCWGFZWktJV081c0czaVQxZEtNQWdtaHBRVGlFK1U0eG16OWVhSVN6Z0JRTFVKeGFsRUFucTJJaVJDNE1HUnhTRnowWXo5TkRScnl0OHVLMTd3UkoyYU9QeTA2NTRZbjRpVzVNdzA5WExSMlRxQTFYbWFYZVJCVk1WWmdKVmxHbFZpc0ZxRkNnU2dUbGdCVEpzUjgrSSttSGtBaUFrRURPQ2VmbFg0WExsajBHckd6SmRWWkVSRVJFUktlS1JVd2lJaUxLSEMva1FZUnJ5WjRHM2JVZHlicy9OZVQ1b1gvNkhtVHkxQ0hObGJLeDhEN3htYlF4OTFJdGRNL09rMGx4eU56VGo2VVhNZnVqQ3Y4Ny93UkVJckEzZkJ6bXFtV1Frakg5eisxb2gvK2o3MExHVnNEZS9BRWdXcEIyMnN5N0VPWXI4K0ZlZVJIQnYzOFArdGJyQ0ZiOEZQYldENmNWSU0zQ3hRZ3QveHI4cjk0RGJXbEt1MGZ3aTU4QTBTanNkYitYSHZ1NEFxWTJIWUgvbFM5Q2QrOGMvUEdkeVZRT1E5M1c5czZPN2FXYk5tVnVDY04xQzd4RWMxRzFGVE5YZ0lIYmNvbEdKUEZFVUFWSWxRTG53Y0Fab0JPaVc5U1p6U0xZa1lqb2x1VHpOeDFRMFdhWEROcjl0bVJ6d2ZTRFRUSjNVei92SHFGVG9RcEI3ZElDZEFXUmVGNWhzYkZhRmpnVUIySW1RV1dhYzVnS0k3TUVHQTlCaVVEeUFCa3A3WlluSk1BazU1dGxTYzliclVBcjkyQWxJaUlpb3RHS1JVd2lJaUxLSUxGUTVXcVBwMk5NS2V5dEh6cnh2Rjd6aDBRRTl0TjM5ZXo1Q0FDSkJJS0gvZ015NDl5MHFkNjlYd2VjZzFSV0hSc0xmZlBmK3Q2eXNpbzEzbDkzSlFDMzd1VlVsNkx2UTV1T1FQTHpJVFBucE0wSkhua0llbkJmNmo3ZXdFOVYzZnExQ0g3NGJXamprZFIxcTU2RXZmWERzTXR1QUt4TmU1eHl6blJvWjZveE1QaWZuMFAzNzRYMzZiOUt5MU9tVElkTW1nSjl2U245MmxseklLRndxaXQwa085anlZL0EvdDc3NGRhL0F0MzBPMmh6MDRCenoxUUNmZHVwZTcxMFpWMWJKbDh3Ynp6c1JRcnpkSzV6bUFLUm9rekZJY29TQTZBUUtnc0FMQkFEUUJHb3d4c1F2Q0dRN2FFaTd3MGNxWHFqZFZYRjRTTEFCK0NqdmMyaEsrYmoxazNjVS9NRWREa01ibHBnRHh4QUtNOTZYcGtaNDNVOW00eUU0RTJXZks5YURHWXF6RVdlbFhPY1lxb1lHZUovcENPWEFoVVF6TGVCVjRuSHB4L0FEZHZZMlV0RVJFUkVveEtMbUVSRVJKUXhUazBSQkdHV01FK2RsSlQyV1FKMU9OamJQd2x6M3Z5MHNlQi9INExXSCs1VHhKU3FtcjU1MVV6b2UxUFA2My84V0lBQXljLythZXJ6VUJpaHIzdzc3YlI3NHpVRUQvOE1jQTdCLy93WDdQcy8wdWNXZW5BL2dwOCtBRmUzSnYxRVd5dUNmLzhYdUNkL2s5b1hzMWZIWi9Dajc2WXRmK3RlZmg3SnhpTUlmZjdlWTBYYzRLYy9nSHQ5QTFCUUNEUDNmSmdMRmtJV0xJYVVsZzM4ZUhxTFJHRXV2eHJtOHF1UDVhbmJ0MEozdkFQZHR3ZTZhenUwNGZEUTdqWGFxQ29Fdm5OdWc0bEpuU0N6QlpWOHI3alFoTHpGem1tVmpLaGxISW1HaWNBQW1BR1ZDY2JhdUtyWGxYU2hXTDdvZ2FUSU5vSHVEUXFqRFlqcWJqeGRzMDJmbFAwWWV5U0J0cUxVbXdmcWF4VnZRbVU1RkdkSkI1NENSM2NTRmRRdU5TaHFFd0JvMkplZmo3R1IwbGl6blZ4ZVlHYW9tSmtKd1ZSUHZCb1ZHZU9jNWh0QkhvQ29LdktRK3Z4TUVJSmdMS3d1NkNxWWVnRFl0aWZYQ1JFUkVSRVJuUW9XTVltSWlDaGpSTFFRQVBmRTdCWTg4RzBFUC81WEFFRG92dThBUmNVNXljTzgrM3JZRzI3dU14Nzgrcit6bG9QMzhUc2drODQ1ZHF4SEd1Qi8rejdBcGVwZndhOVd3Rnk2RkRKeGN1cjg0WU1JSG5rUTdybVZRQkFNZUYvZHR4diszLzhOek9JcllHLy9KSFRMbTNDL3ErczdiOHNtSkpmL0Zid3ZmUlg2Nm1vRXp6NkowRDk4R3pKdDVxQWRsejAzT0VGblpsVk5xdmg3NlZJQWdQL0QrNkVySHoveGZVY2pnUS9GSG5WNEk2OWoyNDVNaG5yNy91dnpRbDVRclE2WENLUWlrN0dJY2tjRVFCU0NxQUxkLzRVS29KaWlLck5FMEdLTWRNSm9DN3hRWXhMU3JCMDFPNjFGQTF6UW9lVTNIWTVmN3RlM1B4WTdYTkJSM3lpM25ibkwwS3JDNHFYTG9sM0pVSWw5d1JZNzMxU28yR3F2UFZvdFJpSWxZN1F5NlpzS0U1SVNxSTRGTUZhQVVrQUxvUklXRVhPc3ludEdQVlVSQTBXSlFwWWlHWDROQUl1WVJFUkVSRFFxc1loSlJFUkVtV1BGZ3ExU3gyaExjOC9uTGhqU0YyYTQ5OFEwbDE4TjcrTjM5bit5dTF2UnJYNE9pZFhQRFRubXliSTMzQXl6OUpwZWNaUHd2L0gzUUd0THoxZ1F3UCszNzhEZStpRzRKMzhEdCs3bFl3WE9vWEJyWG9EYnNIYkFwVzBCUUhmdmhQL2x2NFEyMUFPQkQ3ZHRNK3owV1lQZVZ6ZS9rVnJ5ZHNjN01OZmNCUE9lR3dmZXMvT28xcFpVOGZWTXBVaEE4VG9zZGt2dHpsZ21ROVhNOXNkQ1F2TVVPRWRFQ2s1OEJkRVpSS1JBZ0FLRmRPOEZlL1IvRWZVRjJPRlVHMFNrM1FrT2h6MXpTTDNJb2FCd3loSC91Y2xkNm1zRFF1aFFwd2tWRTR2Rms3RmlHM1MyYVh1c2FFelFoVWZyWXJKODVDeExxNnZnQVZNOGhNYUgybUw1WVU4aStjWWtJM25RL0tTaVFEeFRHRGlKQnMvYll1ZmNtSkJJaWZOMWpCRlVxSmdhQ0dvVWlBSlNEcEhpVkIyNDl4T1NzK0twU1ZSRUw3UWhOM0hUaXJsMWM4L2dZallSRVJFUm5ibFl4Q1Fpb2hIaCs4Q0ZCbmlYQTBJV0VBWEVBV0pUSDAxcWl5aVk3dDRuRVVBQ3dFaXZZMDI5SWlYb05RODk0NmIzbktQWHVOUmVWTWV1Ny81b2pqL3VUdE5Jcit1UDNoZTk1aDZOalFIeU9sR2V2YTVKZTZ5dVYrempyaGt3Zi9TYUk5MWZ2Mzd1a1padmQ0NXd4OTNqYUw3OUhLT2Y4YVBuL2lady9pNWpQTU10TVUvRE1PNkphUzY1RE42bjcrcitGOVUvbVR3MWJlL0w0ZUplWFozS1lkSGxzTGQvTXUyYy84QzNvVHZlaG93cEJVcEtJYVZsY0srdGcyNStBMklzN1BXL0Qzdjk3NTlTWEkxMXdmL0h2KzMzbkRsdmZtcVB6c0JQNWZqcmgySGZjMVA2bnBvQTBORU90L281QkNzZmgrNTg1OWh3OFBEUEVQenk1ekFYTElDNWJDbk1nc1ZBSk5vblRsRDdWTnB5dG1jVTFVQ0JOcWZ1SlpQMDkyWTZuSGloaVE2NHpBajZmcUdKemxyaUFaZ0J5QXlGUUF3QVdIVC9mdzVBNC9Dd1VTRDdZYlJWZk5lUUh3N1ZKOFVlanFLczNtOUdmYkQ0MnZxdXA0TkV2aGR5c0M2QTFRQ0poR3VMV2tVYm9GRlBpeHM5UmQ1QjE5UUVsQlo2aW1KUGtReWxHaG1MaXZvV1FJL0VCZUZFenpPQVVGTFFGVFB3SnFiR3ZLUzArUjIyS0J3MjZBb0VOazlnQTRrbGsrR0VoZ3BGVVNCSmlZWU5pbzFvaGNCVytHSXFqRUdWZzA0Mkl1TWNwQUxHbGloU1R4cUJYdVhKczJJaDNVR0ZCS2h4c0pNbVYwd3VBellkekhWQ1JFUkVSRVFuaTBWTUlpTEt1UWVBbVFxOEFpRFVYYXdFa0txQ0tWSXZSaDBkTzlaemdKNEtHdEQzZFNvWnd1YzZ3TG1CUHZZMjFIakh6eHZLZGYwOTFxRThub0h5N1c5OG9NLzdpM2VxQkJCVkw2cXFJV0VWODVRTjY1NllrZWlnQlV3QXNOZmNCTFBzaHVHSjEwdmkvZGZCWEhneHZNLzhOZEtXWVZXRjl5ZC9EbnpxY3ozamJhMUlmUHcyQUlETW1YZGFjYVd6WThCejlnTi9BcGs2SGU3bEYrQ2VXd24zK25xNFYxNkV1ZlFxYUVzVGRNTTY2SjZkY0J2WEh5dDB3dk1BMysrNVNSQkFEeDFBOE1zSEVmenZDc2lzT1pDcUdwaFpjeURuekFCQ0liaVhhay9yTVl4c0VvZnFRUy9wcndvbDkyWjh1VUxyb1VyVVhBaElmcVpqRVowNUpBVG9ISFdZQ2NEQjJxUVI5UlhHZHc0QlF2Q05od0FTMGlRUUUyY2ExS0VCTnRTZUg5TXV5Wk11QktKK2tZczdWSFpGeHlJZU42SklJaFlFNG9lc0J0cW1YWUh2amozTnNRQ2NzZmt1S0FnQmdMR0F4RFRmZXNVUklKR2ZlaEpuOHFLaG9wS2tyMlVTa2doVWphb1VXTThyQmFRQVVLc1FZd0NyZ0tjS1R3QlBBUTlxUW9CNlVBME5hUW53czVRQ0ZzN05kb0hNQU1BaUpoRVJFUkdOT2l4aUVoRlJ6aW53Y1FDaFhPZEJ3MHNCTVJZUUhieG9SdG5qMXI0SWZQeE9JRHp3RXF1WkpPTW5wWXFBYVlNQ0ZCU21EZlZlZGpkakloSEkxQm1BdFRDWFh3MXorZFVJZnZaREJBLzlHTUd2VmtCM2JRZXNSZmkvSGtYdnZzemtuWDhDUFp6K09uRG9HejlNTzA3ZThSRUUvL2x2Z09kQkprOU42OTQ4MDZocWl3Q2JRdW9kbGllMnhUTVdCNUMybGU4dUU0ZXBBS1pCTkR3OGI3Y2dPaXNZUUFxTzdhMEpRTFg3MzgveDczUlM5UlhvZ2tpWHBwYUs5dFVaSDZvQVRDQkFFa1lERVNoZ2ZQR2dFRGlvQmw3WXByMVh5NnBhYzZ3L0VwQ1FXZ1U4aUhnQW9FNDlxT1lKa0s5UUR3S0JTZ2lDdkZSM3FSeDdBbkYwT2RoMHdoOERKK2FKTVV2Q0Vyd0o0SVZjSjBORVJFUkVkTEpZeENRaW9weFR3UEkxcURNUy8xcUh3YkR1aWRuVkJiZHhQY3pDeGRCOXV5RVZWVmt0YUxxTmRiRDR4SWtueGpvem5vczVkMTZmWldQZGhsZWhodzcwRElUeitsNllPSWs2bmU5RDM5bDZpaG1PRm5wUW5WdmRtdWhzejJpWUZURDU0azBHWkRvRUpmMVVNNGhvT0loNGdCUUJLRW9ySFBiNko5ZDdkUVhwWjZ6WHhPT2VDSFFmNmRHamZvcVEvSmM5M0t4QXA2cWFHZnQvc3lCYS9kNjZMdUZDdTBSRVJFUTBpckNJU1VSRUk0NENid0Q0alFCT0FBMEFsZTQvMmoybTNYOHM0TG8zWVhJS3FPa2VSL2M4ZEI5M2YrN1FjNTlqNDlKOTdkSHJYZmZZMFhzZFBRWUFTY1hUNDJNZGYzeDBidTk3YXEvN3VuN211dFRqVWRjclp1L2pNT0NTM1hPUEh6LzZ1ZTExYlFKQVB1Q0M3cTloQUdpays5aFBYYWQrS2o4SEFBWndQcUI1Z0NhN3Y3WUpRT09BUnJzLzJ1NjVIdUE2QUcwRnRDeDFqVHNBNkJ4QTN3UjBlZmZYL25iZ1Q3UDFmWFBHRWdGQ0oxRm9QRUZ0eDIxWUM2bW9oUDhQWDBUb1cvL1dwNGpwLy9CKzRJZjNEM29QNzh0ZmhUbHZmczgxLy9DRjFKS3J4K1VoazZjQzhWaHEzMGtBdW5zbnRLa1JVbHFXbWhNRXFhN0wxbVpvYXpQUTFnWnRhNFh1NnVsY1RMei91bjV6Q1AvaXQybkh3WVAvZ2VCL2Z6Rm8zbW5wWGJBdzdWZ1A3SVB1MjUwKzUyaWV2ZWZGWWtPT2NjWlRqUW13RTVKNHNkalVEN3h1NzdDWWE5V1ljMFV4azBVT0lxS2hFZ0dRYjhTVmxSV1cxMkRkZ2wxWVdKZk1kVlpFUkVSRVJFUEZJaVlSRVkwNEJ2aVBUd0xmeUhVZU5BeFVIRVNWclJXblRpYWRnL0IvL25yWTd1ZGVlUkZ1OVhQQVFIdEZHZ1B2Uy9kQjMza2IrdFpHdU0yYjRIMzBVNUNhOGNlbUJFODlsbGJFTk5mY2xGYkV0TGY4TWN4N2JvS01LWVdyZlJyKzk3OSs3SngvLzMyQUh3QU5oNkJOamFseWZnNllDeTlPTzNhdnJ1NHpSNm9ucEE5MGRnQ3hya3ltTmFvbzlJaW9iZ24vend0dkhIMmpSOFpNemZmUUx1Y0w1RnkyRUJFUm5TeXBkb0czRUljckR3TmdFWk9JaUlpSVJnMFdNWW1JaUNoajFQbWRZcTJmNnp5b2w3YldRVS9MOU5rd2N5OEE1bDRBdk84V3VQVnJJV1BMMDVhb2RYLzNOOEFuN2p6V0lXb3VXZ1FwS1lXMk5LVW1XQTh5cGpSMTd1SWx3QTg5d0U5OUcraWJydzhjUEJ5R1ZGUkJ4bFZCNnc5RDkrdzg5Y2M1MkdPc0hnOFpWNTAyNXRhdDZUdHY3dmxweDhmdmhVbnlsbk11NHdWTVhiWFVpN2VZYXVPWnlRREdaaklXRWRHWlNFV21XMDl1aE1nTEFBWi9Ja0JFUkVSRU5JS3dpRWxFUkVRWlk2ME5JQm51MEJxRnpLVlhRWXBLMHNmbUw0UjdiVjJPTXVxVnh3VUwwbzdkaHJXd3kyNUlueFRyZ3Z0ZEhjeWM4K0UydkFxMzdtWEl2QXRocjc0RzdyRkg0RGE4Q3ZzSEgwek5MU2lFdVdBaFhOMGF5UFRaa0xIbFFGRXhaRXdwWkV3WlVGb0dHVnNCR1ZzQkZQZDhUZndmZkROalJVeHo4YVhwQTYwdDBLMXZwbzhWRk1KZS9xNjBJZDIySlNQNWpGcUtIVWxnZThiajFDUGZLNC9NZHRCcWhjblBlRHdpb2pPTUFPVVFQYS9EeGNwMEJRN0tiUWh5blJNUkVSRVIwVkN3aUVsRVJFU1VSZWJkMThQN3hHZjY3RjNwL2Q4dndmL3VQOEd0WFQzZ1BwRFpZQlpkbG5hc0c5WUN4eGN4QVFRUDNBKy92UTBJVWgyVzlwWS9oamx2UHN4NTg2R05SMUk3dFJxVHV1Y2xsOExWcllGMyt5Y2dzK1lPTFpHdXpDM2JldnhqZEJ2V3BpOXJHdzdEKzh4ZnB4VlZBY0M5dmlGak9ZMHlEazVieGVrMjI1blltZWxnN1lXUlNCaTRRSUR5VE1jaUlqcERoU0JTNUhuaDhTaGN0QXQ0aGQyWVJFUkVSRFFxc0loSlJFUkVHYVFCRkhwOHdlNXNaVys0R2ZZamY5Yi95Yng4ZUovN1c3ZzNYb043NFZubzZ4dWdqUTJudm1la0NPQ0ZBTStEaE1QUTlqWWdHTHp4UXM2WkRwazQ1ZGl4N3Q0QnJUL2NKd2VwbVFEZHZ6ZHR6RnkwcU9kOEpBcTM2a21ZZDErZk9yN3dZa0FFdW0vdmtJdVk5Zy8vR1BhYTl3NXBMcEFxRHBzTEZnNTRQbm52WGFsY3lzWkNwczFLTytmV3IrM0pmY0prZUovK0s4alVHV2x6dEtrUmJ0M0xRODduVENhS3BCTnNCN0M1NE1rWERtUTZYbUVFZVVsalppcFF5cDhrUkVTblJoVlJjWmdmRHhkdEJaZVVKU0lpSXFKUmdrVk1JaUlpeWhoMTJpbkdKSE9keDBnaE04L3RPeGo0Z08xNVNuYTBteEZBcW5qWTNnWk5IdmNsRkRuMlI0eEpkVHdlKzJNQmE0OTFRUUlBT3RxUitMTVBuckNJYWE1Y2xuYnNYbmdtOVVsWFo5cTQ5NFd2d0sydUJUbzdBQzhFT2ZjOHlMU1pQZGU5K2hMY1M3VTlSY3lTVXNpMG1kQURld2FORCtlZ1RZM0FrWHJJbEduQXhNbUR6KzlGS3F1QXlxb1R6ak9YTGszdmdnMkNWSWRsY1Fuc3pSOUlGVTY5dmsrUmc1ODljR3hmejdPZFFwTlFWK2VjeS9nbW9ib0NOcUd1UkZSbmlXQU13REltRWRHcEVHZytRbWFtbjdSamNwMExFUkVSRWRGUXNZaEpSRVJFR1dRRGhiTHMwTTA5dnhKbXlaVTl4Njl2UVBDajc4SzcrMTVJellTK0Y0aWs5bzg4M2JpdnZBZ2NYd2p0aDI1WUMxYzVEdWJDU3dCajRGNVlsYnIrN1MydzU4N3JTYXVpRXZiM2JodmdKb3JnaVY5QmQyMEhPdHFoKy9lbTR0Y2ZndTRyVFJWbEQrNkRIdGlmK3JoL0w3VGhNSENrUGxYQWRLa3RWRVBmL1Nta292STBIM2xmNW9yajlybDgreTJnb3gweWF5N3NzaHY3TDJEKzVyL2hYcW9kOWx4R0t3RVNBcTNMVXovalhaanRoVmVVaFkzTUFWQU5TQ1RUOFlpSXpseVNEOVhaWWMrVTY2Mnc4akQzeFNRaUlpS2lrWTlGVENJaUlzb1lUU1lUa3VmeFJiSnU3bmQxMEpZbVNFa3BkUGRPK0YvL082Q3JFOGt2ZlJiMmxqOGVzQXZ3ZEFYUFB6TzAvRGF1aDl1NEhsSXlCbkx1UEdqVGtkVDRFNC9BWG4wTlVGUjg0bGhQUFFyZC9qWUFJSEhIUjFMZG10MjBiZzBTZjNycktUeUNZUklPUTV1YklMMjZYOTN2NmxLNWJka0UvNXYvQU8vdTVUMmRtczRoZVBobkNINzVZSTRTSG9GVTR3clV1eURZRkhJZFJ6SWRMaHd1cUJZSkxSSm85QlFYVmlZaUlnQlFoQlU0eDZpWmlFOHRMY0xEdGMyNVRvbUlpSWlJNkVSWXhDUWlJcUtNc1htdVZWVVQzQk96V3hDa2xsbGRjaVg4cjM2NVo1bldqbllFUC9rQjNLOVdRQll1Z1psN1FXcDUxS0xpMUw2VzFrS3NUUlU0alFVOG0vbzRoSytyMWgrR2JuN2pwTkxVbG1ib21oZDZqaHVQSVBuRi93Tjd5NGNnOCtaRFNrcjdMRmVyKzNZamVPYTNjTTg5M1RQZXE0QjVzcEozM0g3SzF3NG9rWUIvMzVlQWdrS1l4VmZBWHZFdXVJM3JqNTEyNjE5QjhOQ1BZVC80VWVpQmZmQi84QzNvVzY4UGZ4NmptRUJhRmRpaXp1MlMzOVIxbnZpSzAyTXN5aUE2UzRFOHNJcEpSSFRxUkkwb2lwekJlVmFLTmdCWWY4SnJpSWlJaUloeWpFVk1JaUlpeXBoUVBIazRHUXAxc3ZiUXd6MzdKTnh6SzZGSDZ2dWMwK1ltNk1ySDRWWStQdlFiaXFRS21rWUFTR3JMUU9uK0hFZ3R6NnI5L3cway8vRnZJY1lPS1l3ZU9nRC9YNzQyOUx4R3NvNTJ1R2VlZ0h2bWlUNm5nbCt0Z0I3Y0QvZnF5Nm45U29jZzhmN3JoanZERVV1aHpWRGRGQmcvbm8xNFlrMkpRaVpETlp5TmVFUkVaeTRSUUQxVlRFMUlNQkVzWWhJUkVSSFJLTUFpSmhFUkVXV09WZDhKbEgyWVBYVFB6bUcrb2FhS2JhZXdhSzl1M3NUbXR1T3B3dlhxUXFYalNUT2NlNk13RnNReUhVbFhMUzFNS3FxZ3FJSHc5eFlpb3RNbXNGRE1FTVdVWEtkQ1JFUkVSRFFVNXNSVGlJaUlpRTVSV3p5T1V5cXZFZEdJbzVxRTZpR0VFaHRRMko3UklxWXFCTWxRZGVETUZJaVdBTUlpSmhIUjZiTWlNaG1LU2F1Vzg4MGhSRVJFUkRUeXNZaEpSRVJFbVZNYTZ3STBBZFVBT3NDYXBrUTBTa2k3UXZmbS9lTDV0K1RoVFlsTVJxcTlGelllTXBPTndVUW8yTXhOUkRSY1JQSVZVbmJKdTY2dFVMMTFhR3ZLRXhFUkVSSGxDSXVZUkVSRWxEbHZBaUtJUWRDVjYxU0k2SFRwSHFoc3owYWtwVGN0RUtObWtxaE9nZ2lMbUVSRXcwSUVDZ05JZWRnM00vSHlYdTQzVEVSRVJFUWpHb3VZUkVSRWxEbjUrUXFSTmdBdEVHRW5KdEZvcHJvWkx2RjZWbUlkcmpSaVRiVkNxck1TajRqb0xDS0NjclZtVm5NOEx5L1h1UkFSRVJFUkRZWkZUQ0lpSXNvb2RlaUVha2V1OHlDaTB5Vzc4NHg3SjlOUkZKQVcxeFpWcDlVQ2xBUEtUa3dpb3VFa3FBUms3cGh3bUoyWVJFUkVSRFNpc1loSlJFUkVtVk5VcEZEdEZFZzdGT3pFSkJxZEhGUzdGTzRRV3NLSE14NXQwOXhRU1hIaFJJVk1nRWh4eHVNUkVaMXRIS3FoT2ovV21aZWY2MVNJaUlpSWlBYkRJaVlSRVJGbFRrV3Rpa2lEQXc0RHlpSW0wV2lrNmhTNlMwVDNZT1hLMW96SDJ6WW1yeXVKV2NaSUdRQURjRTlNSXFKaEZnYWsyS0NyUUcrRnpYVXlSRVJFUkVRRFlSR1RpSWlJTXVkaFFBUFhCZFhPWEtkQ1JLY3NFSlV0eHJmMWdpeDBWQmVIOGtMV3psQ1Jzb3pISWlJNkc0bFloVVNNbHo4T0g3K0czWmhFUkVSRU5HS3hpRWxFUkVTWnBDcm9VS0FOd3VWa2lVWWpFZmdHdXRtWm9DRWI4YnFjeVZQSWRGRXR6VVk4SXFLemtZaUdmUTBtZGRpZ01OZTVFQkVSRVJFTnhNdDFBa1JFUkhSbXM3NXBRMWhiRlZ3UmttZzBVa2dRUUxkcFo5Q1lqWGdSRXc3NW9oTVVVcFNOZUVSRVp5TUY4b3oxSmtySUZPUTZGeUlpSWlLaWdiQ0lTVVJFUkpta3FuNFgxSFlBd2s1TW90SEhpV3JjQzJTWEYwcTJaRHFZTG9lWE1INFIxS3NVUVNUVDhZaUl6bFlpeUlmcVRIR3VKTmU1RUJFUkVSRU5oTXZKRWhFUlVjWUlvTEZFN0lCQTkwS1ZSVXlpMFVhMUU2cTduRW51eDY5ZjZzaDB1TVpMRmtXTkg2b0dVQUFJMzNCSlJKUXBpZ2lBMmVJc2k1aEVSRVJFTkdLeGlFbEVSRVFaVmZ6a3l5MkJRelAzeENRYWxWb1U4bWJnQjYwQ3VFd0hpK1FWRlBsR0pva2duT2xZUkVSbnVaQXF4Z2VDSWdYWC9DY2lJaUtpa1lsRlRDSWlJc29vQVFKakpDYXFNV1NoQ0VKRXcwalFDblZ2UlJJYXkwYTR3SmxpSTNhU2drVk1JcUxNRXMrSUZIZ2lSVml4SkQvWDJSQVJFUkVSOVlkRlRDSWlJc280QytsU1NEMVVrN25PaFloT2hyUUh3SFlrT3hQWmlKWVg4Z3FoYnBLd2lFbEVsSEVLTmM0RnBSZ3ZSYm5PaFlpSWlJaW9QeXhpRWhFUlVjYXBrNWdBRFFEOFhPZENSRU9uaWxicjZ4c0l0V1NsRTFPTVJHR2tBZ0Qzd3lRaXlqQ0JtQUJtUWlKUldwbnJYSWlJaUlpSStzTWlKaEVSRVdXY21tU0hpTzZGU0ZhNnVZam9OS2txVkJNQ2JXNXQyTHNIVDJ6TFNoZDFFRWhFZ0hKQVdNUWtJc28wVVdNZ1ZVYk4yRnluUWtSRVJFVFVINzQ0UUVSRVJCbW56cmFxWURzRU1VaXVzeUdpb2RGT2hUUlh2TFNsTFZzUlJVd0VnbklvZjA4aElzbzRGUkVFa1VBUXlYVXFSRVJFUkVUOVlTY21FUkVSWlp3djhXYXI3aTFBdTNLZEN4RU5qVUthUmVWSXR1STFybGhXb2s2cjRiUVNmTE1sRVZFV3FJRXhWV0tVblpoRVJFUkVOQ0t4aUVsRVJFUVpGMjNjMCtSOHR4bVFyT3lyUjBTblNVUU5zRS9oNzhwV3hQd1NVNnlpWlJBVEJuOVBJU0xLT0ZWNGdFdzJNTlc1em9XSWlJaUlxRDk4Y1lDSWlJZ3lyM1puM0trZUFkVFBkU3BFTkRTcWVrZ0MyWmVkV0lBTm8wU01sSERKYVNLaUxCRVlRTWM1bGJKY3AwSkVSRVJFMUI4V01ZbUlpQ2pqQk5BOENjY0YwZ3FJWURHOEFBQWdBRWxFUVZUVmVLN3pJYUtoa0dabnRURXJvZTZGR0RGRlJsRU1aUm1UaUNnN1JBQ0pDRFEvMTVrUUVSRVJFZldIUlV3aUlpTEtqbkFpcWREZHFtakpkU3BFZEVLcTBDN3J0Q01yMGU0QkFKc1BTRDVVV2NRa0lzcXVBbDIxdEZ5VnJ4RVJFUkVSMGNqQ0o2aEVSRVNVSlhrSm85Z3FCa2R5blFrUkRVSlZvYW9LYVVqNjhZTlppZmt3eEVHclJMUmFXTUlrSXNvcVZTbG9TNFRMVWJmQTVqb1hJaUlpSXFMZVdNUWtJaUtpTElrbm5MaTNWWlZGVEtLUlRhSGFZbFVQUmx2M1pXYzUyWXFsSXNhTVZaaHlCWmVUSlNMS0t0R2lTTWlPdy9hd2wrdFVpSWlJaUloNll4R1RpSWlJc3FRKzRRZkp0d0ZrcHloQ1JLZktRYVJCb1kxU3V6T1dqWUIxVzl2RU9SZUJhaVMxUnhzUkVXV0xRSXA5eVBpR1BNTWlKaEVSRVJHTktDeGlFaEVSVVhZOHZDa1piV3pmSWFraXBvT3E1am9sSXVxUE9GRWNVYml1YkVWY3NBQ3dZb3JGYUVtMlloSVJVWXFJaHF5VlNIbkk1NXRJaUlpSWlHaEVZUkdUaUlpSXNrSUFSVHpjb1NxdGdHYXRPRUpFSjBuVXFlaVJQT04xWkMzbTlwaW9hb21xakFHVUw2SVRFV1dScWtRRktFVjFOVjhqSWlJaUlxSVJoVTlRaVlpSUtIc1NDZCtLN29KaUowVFlpVWswTWlrZ2JURU5rdGtLMkZvOG9SQ1FRa0M0bkN3UlViWUo4aDIwcE8xSW04MTFLa1JFUkVSRXZiR0lTVVJFUk5sVFZLUk8zWDVWM1FlQVJVeWlrVWhUeThsYTMzWm1LMlJlV0NvQVJMSVZqNGlJZWxFSkc1R0NJaHZsbTBpSWlJaUlhRVJoRVpPSWlJaXlwN1pXblcvcUZUak1FaWJSU0tVdWdCNTAwdG1XcllnQlhLRUtRdG1LUjBSRVBSUmFvQ3BqRWVsa0p5WVJFUkVSalNnc1loSVJFVkhXQ09DU2JTMnZpZE02aURxb3NwUkpOTklJVk5TMXEzcUpiSVVNVzYvQWlIalppa2RFUkQyTUlLcUs4azdmc0loSlJFUkVSQ01LaTVoRVJFU1VUVnIwek5vbVZhMkhTaGRFWEs0VElxTGpLSnlJSHNqUFppZW1rN0J6eWhmUGlZaHlRSUd3aUVRazZmRTFJaUlpSWlJYVVmZ0VsWWlJaUxKS0FDZkdOSW5vRHFobXJkT0xpSWJNT2NHUkE3dURycXhGRkJjQ2Z6Y2hJc29OaFFES244RkVSRVJFTk9Md1NTb1JFUkZsblZGWHIwNWZFNkF6MTdrUVVSb0hJR0dkZGxTakxwbXRvRVpsbkVBaTJZcEhSRVM5aUlTZ2lJclBUa3dpSWlJaUdsbjRCSldJaUlpeXpqbHRoTU9iQ3NSeW5Rc1I5YUlhZytLd0p0QXVkY2hhRWRPcExYYnF3dG1LUjBSRWFRd0VWbXlTYnlZaElpSWlvaEdGUlV3aUlpTEt1czcybGdaVnQwR0I3QzFYU1VSRDRhdWdUVDJUdFFJbUFFQmN5SWp3ZHhNaW9oeFJoYzJ6RXMxMUhrUkVSRVJFdmZHRkFpSWlJc3E2MHBWMWJZakhkeG1na2Z0aUVvMGNBaVFGMm80Z2NGa05yR3BTZTdJUkVWRXVpSWp4QTdDSVNVUkVSRVFqQ291WVJFUkVsSFVDT0ZjUTdsRG9QZ0R0dWM2SGlMb0pmQU5wejh0elFWYkRHaTBVbzE0Mll4SVJVUytpQmhZRnVVNkRpSWlJaUtnM0ZqR0ppSWdvSnlMbzZvTHFla0FQNWpvWElrcHhpa0FGSGJIQXkzSW5waGluWEU2V2lDaFhWRlVDeDUvRFJFUkVSRFN5OEFrcUVSRVI1VWhydXpoOUVwRHR1YzZFaUZJRTZrUFJvWUdmM1NLbUlBeitia0pFbERNQ2lPZHBLTmQ1RUJFUkVSSDF4aVdiaUtoZlhYZit1ZlkzZnYrRzE3NysrUmZYL0ZXMjh5R2lNNDg4dkNtaHkvSzNKc2VVN1ZORkp3UVJpSEJQUEtLY0VsL1ZkU0RMblpoaUpBSVZtODJZUkVUVVExVk1JaW1SWE9kQlJFUkVSTlFiMysxTVJFUkV1Uk9xakNua29CZ2N6blVxUkFRQTZnT21JeExKN3A2WVJFUkVSRVJFUkVUSFl5Y21qV2lWQlFYamRuN3N3d2NFNkxjejU3eWYvSHpHTzYydDI0WnlyNysrZU1HWDcxbDg4Zi9yNzl6TzFyWWQ1LzdrdjZZTzVUNHJicmoya2ZkT08rZjNqeC92OHYydXN1Ly9XeW1BK0ZEdVEwUkVBQTRmZHBoU3RzVTViQldSeWJsT2graHNwNURBUVRzNzRyYmZGUm1JaUlpSWlFYWo0TG5QOXZ2ODl1dS9XUGYxdTcvM0lsY2NJeUlhb2RpSlNTUGE0WTZPUTV1T05MNHgwUGxMcXFzWEQvVmVOMHlaZk9OQTU2WVVGNTB6UGhLWk1KVDdYRncxYmxGLzR5L3QzLzhDV01Ba0lqbzVkWFdCT2xjbkl1dHpuUW9SQVFKSkduVWRta3hrZDA5TUlpTEtLUkdJRlFubk9nOGlJaUlpb3Q3WWlVa2ozck83OXo1OTN0aXllZjJkVzFRMWJzbURXN2I4NTRudVVWVllXTEZnWE1YRmc4MjVZc0tFS3g5NisrMmZEemFuSmhLWldGVVFyZTQzenozN1Y1NG9EeUlpU2llQTA0TmI5blRXek43dUdkTUdvQUFBOThVanlwM0FBTzJGaFQ2WGt5VWlPcnVJUVBrYUVSRmx6VUNka2NQRlh2V3RmbGQxSXlLaTBZV2RtRFRpUGJObjM0REZ3U1hWbFV1R2NvOWxFMnV1TnlLRGZyOWZQcUg2eWhQZFovSDRxbjY3TUFGZzFaNTlUdzhsRnlJaVNpY3Y3KzNLRTNNQXFydWdtc2gxUGtSbk5kWEFGeHRITW8rZG1FUkVaeEZWT0YvUm1lczhpSWlJaUloNll4R1RScnluZHUxNlB1RmN2eTlxenkwZmV6NVNYVHVEdW03eXdFdkpIblZaelltTG1KZU02NytJMmREVlZmOWFmZjN2VG5ROUVSSDF6NmtlVk9nYWdiVG5PaGNpSWlJaUlpSWlHbjdqQ2dzclAzenR1Ui8rK1QzWFA1anJYSWhvZE9CU0lUUWFkTHh5NE9ETFY0eXZ1ZXI0RTFiRUxwMHc0ZUxhdlh0ckI3bmVXelpwd2pVbkNqS3JySFIyVVZGUmVWdGJXOE5BY3haV1ZmWmJ4RnkxWjkrekFESzZEQVlSMFprc0ZPdDZKMjd5ZnEzNWVqVWdGYm5PaDRpSWlJaUlpSWhPbTFsMDdyaExycjkwNnZYWEw1NXl3NElaNHhhSVFBRGdqKzU5NG9PNVRvNklSajUyWXRLb01OaVNzcGRVbHcrNnBPeVZFNnN2TGNuTEczT2lHQUxJdXlyTHJoaGtpcjJ3c21KQmZ5ZFc3UjA0UHlJaUdvTEhYbXlCRjk4S2FBTlU0N2xPaCtoczVRUk9OWWlodlMycmI4NFNwNzZxOGcxaE5Md0czMDJDaUlpSWlETHNxMzkrK1gyci8vV0RMMy81OWtWL3UzRG11SVZIQzVoRVJFUEZUa3dhRlZidTN2djA4c1VYLzExLzV5NFpWNzBFZUczQWE2L3BaeW5aL2UwZCs2b0tvdFhINzVONWVjMkVLMy8xenE1SCtydlAvSXFLZVZIUGkvWjNybmJmQWU2SFNVUjBHZ1J3SFVHazNUUFlESXRKQUdweW5SUFIyY2dDUVVnMGpwQ1gxWUtpVTNSQTRHY3pKbVdRQ2NPVXpvZTI3NERHNjRmdnZqWUtTSy9YdmZ5T1FhZDc1OTBMUktxQnpsM1FqbDF3elJ1aFRRUC8zaUNGVTJHbmZUeHR6SC9yYTBDaTZiVFNIamlnQjFONUpjejQ5eUhZOWdObzYxdVppZE4vY0VqeExKaUtLNkFkTytFTzh0Y1pBcUNPYnlZaG9xeXhWMzByY3FJNXdYT2Y3ZXB2L1A3L1h2K3R2L3pPODM4ei9GblJjRE1HTnRjNUVOSG94aUltalFwMWh3NnRhNG5IbS92cnFGeFVWYmw0c0d1dm16eXhUeEh6emNZam13cENYc0h4OTd0OGZNMkErMkl1cUtyb2R5blpkMXFhdCsxb2J0NDFXQTdIeWJ1OHB1YmkyV05MNTVUbTVaVURRR004ZHVTZHB0WXR0WHYzcmdYUWVSTDNTak9wcEdUcUJSV2w4eVpGQ3ljWDV1VVZPK2Y4aGxpczRlMm1sczB2N3QrL0RrRHNWTytkWSthU3lzcEY4NnNxNTQvSkQ1Y2xBaisrdmFsOSs2cjYrdWNIVy81M2lETDE5eEdhVzFrNVoxNUp5ZHp5U0tRaW11OFZCcjVMTnNWalRidmFPbmV1YldyYWNKSzVEL2Y5aUVhY0tEcmJFb2c4b1U2bWlVRVZ1R0lFRWRHb0pFVXpZT2QrS1hYZ3Q4TWRXb1hnblIvK2YvYnVPNzZ0NnV3RCtPKzU5MHF5dlBkMlBPSk1oK3lCTTUyZGtBQUpTUWdVR2xwSUtRVUt0RkRHU3dlVUZzb3FCVG9ZWllVZFpsbEpTSnc0Qk1nMG1jNGUzbnZMVTlLOXovdUhDYkdsSzl1eVpUc081L3Y1cEVYMzNIdk9rZVVoM2VlYzUrbDJ2NFlKendIR2MyL2ZiVjlkMXM0a0ZGREFNRUF5QWw3aG9PQUpBQ2xRMndsaVF2RUJCWXhvMjQxazhIek5DTVVIVXRSQ1NER0xRY1pnQUlBOCtGYllNMjhIdU9kaitWTDBRa2h4eTBHbTc3TzNXNnVnbFc0Rk5HdVBqeTJjdjRoWWxVanU4bWRSUVJDRUx1anlQU3FicXFuZHVWNFFCRUhvUDBRUVUrZ3YxSy95Q3pNdUhaaTR4TEVoMUd3T0cranZuM3lxdHZha1kxdGlZR0I4U25CSWl1UHg0NVUxeHlLOWZTSWRnNWdYaFFhUENnYjhLNEZheDJzbVJrVG9CakhUY3dzN2xVbzJJVEF3NGE0eEkrOWRNVGo1YW4rajBWL3ZuQWE3dmVIRFUyZmUvOXVPM1EvcFBSOGRYc3NIRDF5eUpDbHBhVnBzOUt3UXN6blUxWWtOZG52REI4ZFByLzNMbnN5SGNtdHFUbmRtem01U3ZsbTViUHZZOExEeGVvMEh5aXYyVDNyN3ZjbG9GUlJzL1BWTnV2ZUVudG03NzhsN3Z0NXhGd0Q4UEdYWTZ2K2JPUDZQc2I0K2NZN24yVFhOL3RiUlkydnVUdDk2VnczZzFoTDVIbm85TUN3b2FNUnZ4bzY1ODdMa2hLVUJSbU5BZStkbVZWWmtQWlY1OFBFM2p4NTlyYmY2RTRUeldxMmhrUU8xVE1sQTJReU1CNmpEbGJtQ0lGd2dtQnZGVHN3TEJ3VU1QL2RBOFFYc2RUQk0vNlJ6RjlzYllQdjJxdTdQd1g5SVN3Q3pGYTdKNm5hL25rQ3lHZktBS3dIWjY5d3g3emhJY1V1aDViN24yYkZNb2VCbWgzVnU5dnB6QVV3QU1BWkJpbG9BcmNENU5aSWlab044NHFCVlo3WHNGTFhYZVhSK3d2bURBWUJZN2V0NUNJSWdDSUlnQ0VKcklvZ3A5QnZwK2ZrYjlZS1lBREFwSmpKVkw4ZzBiMENNMHk1TUFOaFZXckxUMyt3Vk1DSTBaR1RyNHpLUlBENCtmc3FYT1RuckhLK1pFQkd1RzhUY2twdmZZUkR6VjZORy9QcXZreTkrMUt3bzdkNlE5MVlVNzJ1SERGcTFJamxwNVcrM2J2djF5MWxIWFM1WnZ5STVjZm5UYWRQL0hXbzJoN2s2eDdIdm53NGYvTE5sZzVPdXZDbDl5L1h2SFQvMWJtZXU2Nno3Sm8zN1AxY0J6S3FtNXNvcnYvaHlLZHpiMVdoWU0zL082eXNHSjY5MGRZSWlTY3FxNGNPdW54Z1ptVHI5a3krbVdTeVdpczUwM0JPdkJ3RGpVMmxULzM3amlKUmZPYVlwZGlVbE9DUmx6b0NZdVM2Q2pwN3VUeERPZTVTUllTK2JNcVRVUDJwQUZvUEhFZEh3anE4U0JPRkN3QkxWU2N5Mk5xbENoWDVMOGgvVzVyRld0UmRTL05WdTlXR1krc0VQLzYzbXJvV1c2OTViVjhjZGxXQVZXczFCdC9yb0tkeGNEalg3ZGNnRGY5SG11QnkzQWx5Y0RyWldkbThBUXdDa3NHbVF3bWVBL0FmRHZ2dVg0TWJpSDVxMXNtOGdKYXdDZVlXM0duc1p0S0wxVHJzeHBmRHBvS0F4a0dLdkFNRGcraHlvaC83c0hCZ1YrajhtbGxtMTlmVTBCRUVRemdNMExTVjZjbko4NE9DSUVKL0kybHBiemZHaTZsT2JkbVYvQlVBM3ZXMFhTZE12aXBzNmRrallXRyt6NG5NeXYrYkUyaTNIMW5ieVd0UFVVZEVUaHNhSERBL3piOW5RVUdGcHJEaWVVM1VzWTEvM3Nyd05qZ2hJR2pJNDdLS0VjTDk0ZjEvRjMyNkh2Ynkyb2Z4WWJ0WFJyL2VmRjFuZURHTUdodzhmTWlBNEpUeklLOHpYeStocnMydTJha3RqMWVsaVMvYVJZMVY3QzBXbU1rRzRvSWdncHRCdmJEMlR1d2t6OU5zbVJVYWt2blhrK091T3grZkh4MStpZDM1Nlh1Rm1uKzhEVkk1dFU2SWpwemtHTVlNQi95RkJnVU1kejlXWXRTMm5UMjl1Yjk1UFRwdnl6TTJqTC9wMWUrYzRNc215NlYrejBsNHd5NHI1WHdjT1BhTjN6cHo0K0FXZERXQzI1cTBvM3EvTW0vTm1lVk5UK1piY2duUjNyOWN6S2l4c3pIM2p4LzFlcjAxajFsYXQzL1NUbkpxYU0rNzArYTlaTS83VlhnQ3p0YUhCUWNQK05YblN2MVp0Mk5UaHN2MGVlajFvN1NYejMzVVZaTzhDVC9jbkNQMUdxT0ZZbzEyTDNhV1JsQUlaSW9ncENMMk1DZFNzUWI4SWVFK095MVFQSW5Iei9FSkFNc2kvMWE5dnV3VnNPZTUrUDVMaFhKZWRXOC9WOXZMZ3RtdnJ1UFlZWUQ5L01tVnFoWjlEaWxvQThtNlZiRVEyZ1VJdkJoZCswZVYreVc4d2xOR1BBYTIrWmhRMkE5dzZDTXdxdElKUElRKzg0ZHd4WXhDa2lEUm9SVisyNmt3QytRMXAzVHZJSzZMN1FWYmh2RVJFbW8xbFQ5NmNGd1JCNkhkdXZQeWlYOTV6OVlSN0VxTDhFeDNiR3B2dGpjOStzTytaKzU3LytpRUE3UmJtVnJmZW9adDU3TWwzOXp4NTk3Ky92dXZpNFJHVFhycDMvcXRENDRQYjNHdnNLSWlaRUJtWWNNKzE0KzY5YXRhUXEvMTlYR1FWYTdJM2ZMRDF4UHNQcmRuKzBLbjh6bVY1V3psNzhKSWwwNUtYemhvYk55czBvSjBzYjAzMmh2ZTNuRmo3eUNzN0hqcGU0anJMbTZ2bjM1bno1Qm4vMEYzVk9ISmcwSWpmckpoNDUrWFRrNVlHK0pqYXoxUjJwaUxyaVhlK2Uzek4raXlQTFBMbkJ5QmhScHAzczgwUUJWa1pLc21VekJvRkFTeGlLeTVvakNOMnpicW51cW8rT3hiYnJYUWxSTFlIb2N2RUQ1clFieHkxV0k3bldlcHk0L3g4QnppMlhSd1JvVmNYMDV3V0d6M0w4ZUNCOG9yOTVRME5SVi9sRitrR0g2ZkZSanJWeFJ3MUlHYUMzbTY0dmFWbG1lMmxNYjFud3JqZnV4c3dhKzNSNlZQK3ZxZWtiTmZPa3BJZFhlMURqMHdrLzN0bTJvdkRYbnR6Q0lEdTNqQTB2alJuNWhxRDFPcE9VeXNQN3R6NSswMTVlUnZjNlhCMmZOd0N2VFRBN1ZreE9IbmxRM3YyUG5paW91S0lxM042NnZXNGR0amduM295NE9qcC9nU2hQNkVNMkhsSzB4NWJwTmR3WnJvU1JBYUkycGlDMEhzMFZvakpHeVp6ci83Y1NhQTZBdHNZWWlkbWYwY0J3OUU2REs2Vjd3UllBOWVmYWFsVDJUcG94M1p3UTE3YkR1emRqNkdRT2JJbG5hekR2TnBMYVd2YmNWMjN4M1VMYTFCUHZ3Smx4QjliZ29xbFc2SGxmZUQ4OVhDMzI3cFRnTnJRa3NiM2UxTDRkS2VkckZyeEJzZ0pWd1B5dWRkS2lya2NXdEZHZko5WUZPUS9GSTVMR3JnbUMyQ3RXM01VQkVFUWhQT1ExOW8vTDNwOTJZeEJ5MTJkWURZcDVydC9NdjZlYVNOanAxLzJoM2NXVkZZNmw2THFqSEhKb1dNM1ByVmlzN2VYZStzR2I3MWl6Sy8vZHRPVVI4Mm1EcktLZVNuZVA1MC9iTldWc3dhdnZQMGZtMy85NG1kWnJyTzhwU1V2Ly9kdjV2dzdMTkNyYzFuZXZCVHZWUXVIL1d6NXpFRlhYdi9ZbDllL2wzN2NvMW5lWERBK2M4Zk12Ly9xc3BHL2t1Uk9aaXBMREVtWk96NXVycWVDbU0xVEwwbVdpR2ZMSm5rMmcyTEI3QU9aalFSSmZIaHhRV2JVU1lwWGFYaUVhWTlOdmVSVDNsUHlIWTNQRkl0V2hTNFJRVXloWDltU2w3ZHAxZkJoMXpzZVQybEpDK3VEVml1aEZzVEh6OVJMRi9wbFRzNTZBRGhaVTNOS0x5ZzZManhpQWdBdnRFcVBNRDdjUlQzTXZBS1hxV1FuUkVaTytNT2s4USs0YXQrYVg3RGxZSG5sZm4rVE1XQk9YT3k4YUYrZkdNZHpaQ0w1aVJsVG5wNjI5a1BkOFZzcmIyd3MrNjYwYkUrMnhaTGRhTFhYKzN1WmdxYkZSRTFQRGdnWXBIZCtncjlmNHRMazVDVWZuVHpacmNJN0QwMmUrT2VVME9BUmVtMmZuRHo5MFdPNzkvM04zVDViQnpEUGZwMEN6VjdCQ3dmRVh0SmUzYytWZ3hKWC9xV2k0Z0c5dHA1OFBhNGZNZXhHVi8wMnFtclQ1cno4VGFlcnEwK0FTQW94ZVFVUEN3a2FmbEZJeUNoRmtuUi9CM3U2UDBIb2Q3NzVwazY3WW00ZU1ZNEJQQWdrYW1NS1F1OGhRSklKV3U4dWxHWG1PbzNJTHU0QzlIOVM4SVEyajdYeWJ3RUE5c3piVzNZSmpubmloemF1UFE3Ny9uczlQZ2NLVC9ONG41MGExeXNjeXNUL2R1RkNHVkxFTEVnUlR1c3YyMlg3NmpMbmc2eENLOThCS1hMT3VlNjk0MEEraVMyQjVMUFVKbWlsWDBHS1d0RDJ2T0N4NE1wTUFNNjdXUUZBcS96T3JUa0svUWpETHJOVzNmWExlMmNWeW9NUHVEL09uN293em50WjdvK3pvZ3ZqWkpTNVA4N3h3ZTVmTTg3ZEN3Q2NyZ0s1dGJLNEcxTGVnN1hqc3dTaDU3ejZmL09mYnkrQTJWcnFpTWpVaDFmUGVlS214emE1dkhmamlpTEowa3YzTDNqVjNRRG0wM2ZNZk9iV3BhUGN5eXBta0UzUC9XN3VDMTRtby9uWkQvYnFabmxiT0RGeFFXY0RtSzE1ZXluZWIvNSs0WnZsbFUzbFcvYm1laVRMbXd2MHdWOHZmWGZKMUlGOXN0Q2YxMEsyaHMwYkJ0QlZERm9FeGlBUWU0T0lTQ3krYkI4QkJOaVlNWlFsaW02c0Nma3ZmN0V3a3k1WjE5elhVeFA2SDNIRFcraFgwbk1MZFlPWU1wR2NGaHM3SVNNL1ArUHNzUVVKOGJyMU1OTnpDOWVmL2UrdEJRVmJyaDA2cE0yeWE2TWtHZE5pWXk5dTNkZkVTUDE2bUZ2YnFZZjV5T1JKVDhoRXN1UHhHcXUxNXRwMTY1ZHZ5aTFzZmEzcHpVdm12bjdGd0lGT24zdkdSNFJQbkJRUmNiSGVic3htVlcxKzgranhOUzluSFgwcHM2UmtGODR1bXo2SDdwczA3ZzkvbkRqaFFiMDVYcElVdjdnN1FjeUo0ZUdwdnhrNzVpNjl0bVBWMVVkdldmZmxkVHB6NnBRNm02M3VxaTgyWHBHZW03dng3TEZBSVBEakZVdS9tQlFaa2FwM1RXcGs1QlJYL2ZYazZ6RXlOR3kwM3BnNXRaYnNXV3MvbkY3WTJPaTBwRDRBQ0ZxV01uUjVtTGRQaEdPYnAvc1RoUDZHQUxacTlnSkl5bllHeFFBUVFVeEI2QzFFTWtIemdxRzVWM2Rpc3FyV2s2U0lsYmtYQUFwcEc4VGs2djNuMm53VDJyWTE1UGJJSEtSd0Z6VW9maVMwOHEvYkJERUJRSXFjQS9WVTI0MFlXdkdYYllLWUFDQUZqWVg2ZlJDVHdxWTY5YzBWSGswUUk1eEhtRmd6R293V0FOaHpvL3VmNFRJOVB5VmRpd3ZkdjZZcmMwc0s2cDF4L0xvd1RsY0NrbDJSRk9UWjRuL3QyZk1MSEFCaDl2Z1hJT3JZQ2IzdTZ0bkRybzRPOVlsMjU1clZsNHhZL2JjMWV4N09McTdPZHVlNnhWT1NMaHNZSFREUW5XdnV2MjdDNzkwTllMYjI1SzNULzc3cmNPR3VuVWM4bk9WTkl2bS85OHg1Y2VCVkwzc2l5NXV1YStjUCsybGZCVEFCQUpIVHdpVTJMR0pnS1NDSmNqZnVNeEJSUEFHTFNEYlZOZmswRndGd3E5eVlJQUFpaUNuME0xdUxpdElaWU5KWjVUa3hLalMxYlJBenpxa2Vwc1ZxczJUazUzL3pRMy81QlpzZGc1Z0FrQm9UTWIxTkVEUENlU2RtbzkzZXVMbWc0QnZINHdDUUVoNCtha3BNbEZOYVdnRDRSZnJtNnh3Q1pnRFEvT3N2TnE2ZWQ5T0FoYjRHZzYvak5aY09TbHpxR01UY21KTy80Uy9mN254UUw2RFZDait5TS9QUHk1S1RydFJMenpvbUxMZzduMy9NLzUwLysxVzl3R0N0MVZxN2N0M25TOG9CUzFjNy84M1diYmUwRG1BQ1FEVlEvY3N0bTM2KzkrcHJqdWg5RHd3S0RCeXMxMWRQdng2dVV1bXV6ODc3d3RYclV3TlV2WngxVkRlbGg2ZjdFNFQreUdybEFvT2laVERrTkFMN0E2VDdjeUVJZ3NkSkpNRUVxM2V2TGkyV05jMUNCRnVYVmo0SjV3M3lUUUtaSFpKWmFPZnVhWkYzUXBzbXJ1dE1tU1kzNXhBMDJua09uZExPZDU5c0J0VCtVeXFRcS9ZRGRndWcrUDF3VElxY0N6WG5iY0JlZCs0OHkwbHcvUm1RSVJCYWFRYTA0azAvcExNbC8yRWdyOGkyL1ZwT2dKdEZmT0VDcFJGREU1dEtoRDVER0FuZ1Z3QWU2dXVwQ0Q4K3JRT1lXL2ZsYjkxL3FueWZuMW54V3pBcGNXRlVpRStVM2pWRW9KL01IWHpOdzYvditxczdZN1VPWU9hV1dISTM3Y25kV0YzZlZCTWZFUkEvZC95QXVZN25UeGdjT2VGUFA1djhnS3YrTXZibWJUbHdxbXkvdjdjcFlPN0UrSGt4b2I3T1djVWtrdjl4Kzh5blUyOTZwOE1zYjJYVlRXV1pSNHYzNUpUVVp0YzEydXFEL0x5Q3BvMkttVDRvTmxBL3kxdVVmK0x5R2NsTDN0L2F2U3h2cnR4NDZVVXVkN3MyV2UxTjZYdHlONTBzcURsQkVrbkJmcWJnNGZFaHcwY21oNDVTWk05a0tyUGEvU2FTakVzQVN2WkVmejlXRElRVFlaa0UwdzZJSUtiUUJTS0lLZlFySlhWMXBRZkxLdzZNREEwWjVkZzJNU0lxRmRnSEFFZ0pEaDRlNysrWDRIaE9SbjdCWnJSYUhiUTVPMitMM2pqVG9xS25QL0w5T3NyRXdNRDRjRyt6MCs2MmJ3b0x0d0hRM1FLL2JHRDhNcjNqdTR0TGQzNTZNdnQvZW0yVlFPM1cvTUl0aXhMakwzVnN1empjdWVhbk96c29keFNXZkswWHhJeno5WXZUTzc4em5wdzI1ZEZCZ1FGT1FVTUdlSFg2NWxYSHlpM0h1dHAzbnFVdTk0MGp4OS9RYXp0V2JqbDJzS3g4MzhpdzBER09iYUZtL1JRWVBmMTY1TmZXNVNjRitpYzVubmY1d0lTbFQrOC84TmlaNnVvY3ZURmM4WFIvZ3RBZitYeVJVZEoweGVUdGt1eDNETXpoSUhSaG5ib2dDUDJGd2M5WWJMT2pvV3Y1RzRUemhkUkJHbGNLYkZ1QlFCNTBLK1JCdDdZOVNiUEM5blduc3JucGtnZXNiSHZBWHQrU3NwYlBwVWltZ09GdHg5VnNnRTIvckJVRmpJQ1NlQjNVM0hlZ0ZhN3I4cng2RmF2UVNqSWd4YlI2R3l0N1FZcStCRnJ1MmphbnFvZitBclpXT05XNWxLS2RrOXBvSlM2VDBBajlIdGNUb2J6UmJoRUZUNFcrTkJNaWlDbjBFVXVEMWJMaWdYWExOKzQ4ODJXcnd6NGJucnppb3prNndVVUFTRTJKMHMwUzFobFB2cFA1eE4zLzJYWWZBUHZaWThIQjhIYzg3L0ZmVDN0Q2xuU3lpdFUzMTF6NXA4K1hiOXFkMnlhcjJOb0hGNzIrTEcyUVUxYXhpY01pSjA0YUZuR3gzbTdNWnB2YXZPYkxJMnRlL2V6Z1N6c082MmQ1KzhOMWsvN3d3UFdwdWxuZUZrOFp1Tmd4aUNuUCtNY1AyWlNlK3ZYMFIyNWJQdllPdld0Ym42ZG45Q0Q5VEdYWnhiWFowMzd6OXZUQ1FwMU1aUUVJdW5KYXl2THdFTzl1WnlvamlSWkp3QUFORUl1cXU4OVBBcThFOEZaZlQwVG9mMFFRVStoM012THlOdWtGTVNkRmh2OFFXSnFYTUVBM2xlekduTnoxclI4WE5qYm1uYXFwUGprd0lMRE5pcHFKVVJFWG8rWG53ejQyTkZSM3BkTG1QS2ZkZXo5d2xkYjBzNXpzVDExZEF3QjVkUmJkbkZvREEvWHJXanBLREF5TVQvRDNTVTcwODB0S0NBeElTdkx6VDBvTThFOGFIQlE0Vk85OHZWMkduVEVqSm1ibXIwWmZkS3RlMjZPN00vL3FLakRZV2Q4VUZtMEQ0UElEOUlIS3FvTjZRVXd2UmZIU083K25YNDh2ODNMWDNSUTQ0aGJIOHlKOXZLTzJyN3hpLzMvMkgzejJqY1BIWGp0Vlc5dXA3UWFlN2s4UStpTUNtR3VicTVzRHZOZVRKTVdDT1JCRVluK0FJRnlvQXVwcVVPNG42bUgxWnlTMW04YVZqTUVnbjRTTys5RzZYaWFIQWthQUF0cXUyOU9LTjREcjI2Ny9ja3lUeWcxNVRrRzhzK1FoTGZmYzVJRy9CSm9yb0ZYc2NqaytOMWZBdm10MXArZnJXRCtUYTdLZ0hudXEwOWUzUnl2NFgwc2drczVsaHBhakYwUEwveGpRenYyb2NYT1owN1ZrQ29VVTV2RDJXYk5DSy8zS0kzTVR6a01NS3lTdU0vdDVkYWNnc3Z2TFVCZ0E5ZEx5RmU3Q09GMllXMWVlREhXeEJJdmJ1dkExb0o3OUdoZ0EvUEJMaW9Bc2Q4Y1NCRSs1NWUvcE56c0VNQUdnL3ZxL3Jydit6QWMzWnVzRkVvY25PbThXNkl3UHRwNzg0TzcvYlB1ZDQvSEtTclJaVVRWbWNQaW9hU05qZExPS1hmZkl4dXNjQXBnQTBIelQwNSt2bmovcGxvVytadWY3ZlV0bkRGcnFHTVRjc1BQTWhqKzk4ZldEZXNIQVZ2aWgxM2IrZWNYTXdWZW02RHpuc1lQRDliSzhOWjM5RDV1cXRmZTNwYW1kTmhoay9VeGxYK3c0ODRXck9kZlVvT3JGejdJOGtxbU1pS1l5RUFLSWV4SGR4V0F6QVIzdUJoWUVQU0tJK1NQRmdIdzRKVVVlSGlNYjZueUNFeFZKSGcyaUljUlNGRWtVQmdBRXJ0TTB0UXlnd3hKcmV3eDE1Y2RRb05xUWxXWHJ0VGZaT2pibUZHeThiY3pvT3gyUGg1ck5ZUVA5L1pOUDFkYWVYT2dxaUpsZnVON3hXRVplNFdiSElLYVBvdmlNaTRnWWwxbFNzdE5WUGN6TmVRVXVnNWlEQXdPSDZCMS9jTkxFdnp3NGFlSmZYRjNuU3BDWEtkaEZrL25uS2NPdVdUSXdhZG1reVBDTEEweW1RSGY2bFlqY3JuZmxZekQ2dlRBMzdSVzlkSzVmNXVTdGYzREg3ais1MjZlanNzYUcwdmJhcTVvYXEvU082ODBKNlBuWDQvSDltWTlkUFhqUU5YcGYvd0NqTWVEZUNlTitmKytFY2I4L1VGYSs5NTNqSjk5Kzg5aUpOYVgxOVNXdStpWG1ESVVBQUNBQVNVUkJWUGQwZjRMUWIxV2hRZlhHRHNXRUdRUWF4SUJmeHhjSmd0QTlMR3QyZUtISjJxczFNWkZWWmtXa254WE1kZ0N5dUZIUS8xRFFXTURvZXRNOEJZL3RWRCtzZGoySUtjZGY3ZGdadElMUG5NNlQvTnF1NytQNjdJNDdKd255c04rQjk5OEh0cmhZUjhZcXVLbmR0N0h0MDVxN2QzM3JxVFNWUWl2L0ZsTHJnSzB4RUZMVUFtZ0ZuN1I3clRUZ1NzRGhYcTFXc2dXdzEzdGtic0w1aDRpc0RHcUExc0FBTVA0RmtWaFc2SG03YjhTdEJEemIxL01RaEp5UzJwdzNOeDdUM1IxV1VObVl2eU9yYU1lVWk2S2RGc2NIK1ptNmxDM29ENi9zdUw4ejV5MlpPbEEzcTlqT3JPS2RuMjQ3cVo5VnJCSzFXL2ZtYmxrMGVhQnpWckdVS0tjc2IrNmtnZjNtVU9IWGVrSE11UEN1WjNuclNINVpYWDVTZElCVHByS2wwNUtYL3YyZHZZK2RLZXJaVEdYTUNBZkIySk5qbkhjSVdzdWlGLzcrM2o5SjMxZDJhL1hlNEljMnJkVi9FOEJTTzUvalpHYUU5Tmk4aFF1YUNHTCtDRlVzbk9Sdk01Z0hKeHZrb2Mwa2p6SVNoZ01VQ2RKOG1lRUZ3UGo5Yng4N0pObEtRQm9nMVZnREl2UEpsOWNib3FJK3dhWk5OWDAxLzAxNWVkdWFWYlhaSk1zbXg3WkpNWkdwbGJXMVphbFJ6anZ2amxmVkhNdXVkaTY0blZGUXNPV0dFY09kY3F4UGo0bWFubGxTc25OQ1ZKaFRFTE84c2JGc2YxblpQbGR6RERGN2hYYnF5WFNTM25OZGtwUzA3Qjh6cC80end0czdVdSthbnJKcStOQ2Z1NnJaK1BpZXZYOUZPenNvTzR2WnhWTDRzKzJhWm0rdjNWRlB2eDZGVlkyNXl6NWRmOWs3aStaOUVHbzI2NmEwQllDUllhRmpSb2FGam5rd2RlSmYzejF4NnUySGQyWCtVUzgxcktmN0U0UitLelBUN2gwMytveVZ3N0tZTUFvZzNWM2xnaUI0bEVJTW4zcURzWGVEbUFBMFZXdVdpQnBCNkZLbUNLRnZ5VEdMMjIyWEltYTNlY3dOK1lEYUFBQWczK1J6T3dhN3VCTlRpcGdGQ3J5b3pUR3RlS05PRFVjQytiZGQzK1l5S09rMGlBbEt5aDlnMzN0bnY2Z05xZVYvMURhSUNVQ08vd20wc3E4QWE3WHVOV1NPZ1JUcG1EV1BXM1p3Q2hjc2pkbEd6QTExTmJKSTZpMEl3by9PTndjS3YwWTc5N0tPNVZZZDFRdGkrbmtaM1Y1a2UvaE0xZUZqWjhvN1ZYNXB5a1V4K2xuRnRwOXVONnRZZGttZGJsYXg1Qmo5dXBhT0VxTUM0eE1pL1pPVFkveVNFcU1Ea3hLakE1S1NZZ0tTaHNZRjYyZDU4K3BhbHJmT1dMY3plOTB0UzBjNVpTcUxDdkdKeW56cDZ2My8vR0QvczY5dE9QVGFxZndleWxSRzhBUGd0QXYzZ3NaY0NlQTBheWlVd01URW8wQVVDYUJWOWp0aU1CcUl0QVBRVUtZUmlBaFJCQnJOTGxQdkVvRkVMRXJvR3ZHTjh5UEFnTlF3ZDI0a2VWTWNER3FpREhrb2cxTUFSQk1oRGtBNENDWkErbUd0QkgzL3YzU3VENEM1RGhJbDJBSnBUTk1WY3pOTVhMK0RQdnJXTTB1RjNkT3dvNmo0MnhteE1UTWRHeVpGUnFRMjJyUW1SWEl1NEx3aE44ZHBGeVlBYkNzczJheDNmRXBNMVBTbnZ0djMxT2pRTUtkbDQxdnlDamFqbmQyb3JvSjhudktMRWNOdmVtYm05UCswZDA2TjFWcVRVMTE3NW96RmNqclJ6eTlwWkhpb2JoNTVkMzJabTdkaFZtek1iTE9pT09XdGYzYm10QmZHdlBudUJBRG4xVEx0bm40OUFPQ2JvcUp0dzkvOWNQZ0RvMGYrOGVjamhxM1crL3EwbnMrMVF3YXR1and4WWVsUE4yeTRja04ydnRQM3BxZjdFNFQraUFEbVBMbWVFK3laSUdVa2lTQ21JUFFHQllDUGo5TExPekdUdkpqcXFZWVpOUVR5Z1l2c0NzTDVpY3d4b0NDblRQL24ycjNqMnFaNVpSWDIvZmNBTmd0QU1nelRQanpYNWlLNDFpNURBT1NrRzlvZTA2elFjdDRCRkQvQWJqazNsOEFSZ09MVDVsU3VkcmsyRVZ5NUd4UTg0ZHdCWXhEa0VYK0FmZDg5Z05wdUJyUSt4NVlUNE9xRGJZTzdpamZreEo5QlBmWVAzV3ZrUVRjNTc4SXMreHJjV05DVFV4WDZHQUgxVEZ6QnN0cWRkTEtDSUFqOVVsbDFZN3YzTmkwTlZ0M0MyWkxzZm5hemcyZEtEM1QyM01FRDlMT0tQYlI2OGw4ZVdqM1o3YXhpd2Y1ZUxyTzgzWEJweWpYTHB5Y3Ztemc4K3VKQVh6ZXp2SFhoNjlCWi8xaTc3N0ZyNWc2OVJtOU9BVDZtZ1B0WFRmejkvYXNtL243dmlkSzk3NlFmZlh0TityRTFwYVdlekZSR1A2cGRtQXcrVGVBdFlONHFhVndBWXBKbGFaQ3EwU29RUmdNd0ExQy9EM1QrVDROOWk4WlVvc2dBTThWb0xDMGdraTRGeEtKVXdiTjZmWVcxMERzNExjR3I0ZkxwY2RYTDBzWmJsOCs1VkFuZzYyVVRibFpJdm8wSk40Tm9HU1JwTW9qaVFPUzB5MDhYa1M5TE5CbEVOMHNLL2JwWk5pOXZ1aXd0dWVNTFBTL2RSU3JYVVNFaG85TGlvcHlDbXdDUW5wdXJHOWdwcWFzcnphcXNjS3E5a0JvUmtUb2lQR2k0WHZCb1M3N3JWTElBMEtpcWplMjFkMGVTdi8rZ3Y4K1lxcHR5SmF1eUltdlZobzFYSmJ6eVJrVGs4eThIVG5yMy9URlhmYkZoV1VaQmZycW54ajlWVlhYc2o5L3N1ayt2YldodzBMQ1g1ODE2emxOamVVcFB2aDZ0V1N5VzhqdTNmWE5id3B2L2piMXI2OWUzN3l3dTJjN3RCTHY5akFhL3R4WXUrR0NndjcvdXo1R24reE9FZmlrejAyNXFxTjVOR21lQzJRNW1zVU5BRUhvUUE0b3NhejZOa0h0M3hYRW1JSUVhaWREUXErTUtIaUZGelVON2NXZkpZWmVtVnJHakpZQ0psbHFacmEvdFNqcFZPZUZhd05CMk00U1cvei9BTnhHR1NmOXRVOS9SYVVkb2MxbkxybEFYMUZNdmcydmJicGdnbjBUSVEyNUhmNGkxcTZmKzYxVHZVNHFZQ1FvWTduU3VGRGtIRkRpcTdVRzJRenZ6ZWs5T1VUZ1BFS0ZaSWNuaTErVFY3YXc2Z2lBSS9ZMWRVOXY5M2RkUnV6dktxeHM3bmNvaE5NRHMyYXhpQnVjc2I4dG1EbHBXOFBIcTB5L2NOZmZGZVJNVEY3Z2J3T3hwcHd1cmNxKzQ3K1BMeXFxYm5JdDR0ekptVVBpWVIyK2EvbGp1Mnpma3ZmcC84MTlMakFxTTc2MDVYbGkwM1dTenYybG9PTDdXTUh2ZFpzT3M5ZW55OUMrZVkyamJpUGhzYVMrTmljdkE2a3ZHK2xNZm1HZXRUemRNWDU5dTBCclhNdU5sQmxlNkxEWXZDRjBrZG1KZVFEZ3R3YXZNT3l3d1FQWUpiRFlxOFFTTU1ZR0dnMmdNZ0lFQW1kbFYwVUIzeGlHWUFKb2prUnpIUmptWVY4eFpRKzl0MGsxVjBGTzI1QmR1QXZCWHgrTUpBZjVKUnNYNWozS2pxalp0eU03ZjZxcS9yL0tLdDZRRXQ4M3JIbXoyQ3BrZkc3OUFkL3lDb25hRG1FWDE5WVhKQVFGT2FScGVPSlQxbjl1M2JMdTV2V3M3Y3R1WTBYZm83VFF0cktzdm1QZm1lNU1yQWFjVllsNEdnM2QzeG5UMHp3TUhucmtzT1dIcHRKam9HWTV0Vnc4WmZPMjNSU1hiL25zdzZ3VlBqdGtkUGZsNjZLbXRSZVcvRGh4NjVsOEhEajBUNSswZGZkWHdvVCs3WS9USTN3YWJ2Wnh5djNzcml2ZmRFOGJjOTh2MHJUZm85ZFVUL1FsQ2YwSUE4N3E5bFh6NXJDekpTRHRBMGhnR2ZEcStVaENFcmlDQ3JFSHlJVnR6N3k1MkhPekhUUFphWnFtMnBmYjYrUjhjRWxwcFowY2ltYU1oUmM1cmU5Qlc5MzE1SFEwd1I3ZHRhM1kvaU1rMUI0R28rZWNlTjVWQUsvc2F5cWlIQWRrTWVkZzlJSjkzb2VaOUJDbDBjdHRySzcvcm9ITWIxQ09QUWhuN0ZHQUkrT0d3RkRvRlBHQUZ0TnkxenRjb1hmd3pSWExucmxVYk8zMXZpT3ZQUUN0YUJ5bDZVZXVCSUEvNUxlemYvZWFIWGFya0hRdDVvRk9GRFdnRm40R2JpanMxbHRCL01hTlJaVlJKb1pyWWlTa0lndENEbW16MlR1Zk43K21zWXIrOGJOUk4vNzV6WnZ0WjN1cWJhMDRYMXA3SkxxbzluUkRsbnpSbVVKaEhzcnk1WSt1Qm9tMWpyMzF6K0QwM2pQL2pEWmVrckRhYjJzbFVwa2lHbjg0ZnRtckp0SUZMVi83eGl5czM3TTRXbWNyY1FKRHpGZUpjdXVUa0Q5K25ESkJkbGtvMERUVUVSSU9aQ0tTcDRHSmpxL093TmNPcXpseFlvYkRjQ0lJR3NYbE84Q0FSeE96SEdKQ3kweEtNZ1lFSlhpYTc1R00zWXFDdkpFMEVLQldFMFJJb0ZnUUNRMElQL09KZ29rRUV2c0hLNU1lTHB2NE5uMzlkVGUzc0V2T2tQY1hGZTZxYnJWV0JKbU9iSXRyK1JtT0FnWnoveUc4cktOd0t3T1Z1dkswRnVadC9OU3JsVnNmamt5SWpVaDJQbmFxcFBxbFhXN08xSStXVldYcEJzMUdoM1UvcE9tdEF6Qnk5NCt1eWN6N1RDMkFDd09qUVVOZjV2YnFHZjVHKzllZDdybDUrd05mZ25QditzV21Ubjk1VFhMcHJYenQxUTN0VFQ3NGVIY2xyYUNoOGZNOTNENzl5K09ncjMxeTVkUHNBUHorbjFXQnpCZ3lZcjNkdGIvUW5DUDBCQVdxVEtoOWx4bWNNSGtSRUlvZ3BDRDJGb1VnTUgxVldldmREWjFrR1MrR0x5cG1vckwyc0E4TDVpZXRPblh1Z05RUFN1VFdGVXZ6VlR1bEpwYWo1SU84NHFFZWZBUG0zelJUT2pZVnVqNitWYm9NMFlDWElPNjdsOGFtWElBKzdxMDFBVUJxd0VoUTJGWkM5SEs3TjZMQi9iaTZIL2NqalVFWStoTllCZGpuaEdyRGxPTGlxN1Z0ZXcrUzMzWDRPQUVDQm96cDFyZjI3TzhCMXB6dmRyNXI5SnFTd2FZREIvOXhZWHVGUWh0MEorOEVIV3dLOXcrOTErdHB3VXluVW5MYzYvd1NFZm92QU5hcUdRcFNWMnZ0NkxvSWdDRUtMUnB1OTBVYzI5TWhuMzZSWS8wSFAzREZEUDh2Ym1ZcXNoMTdmK2RCWE93dTNsTlRWL2JDNjdMR2JwejdSRjBGTUFDaTBXTXB2LzhlVzIvN3djdVlEMTgwZGVPM0tXVU91dWpnbDhtSWkvWldQZnQ1R3YvZi9zdmlEMFRlc0dkVmo5VEl2U0p4bVU2VER2T2ZTSW1RVzJoRFVSQWlJQ1dTYk5vSmtLUklBUUpBQkJCREx5YndsclJySExmVVk3TWYxRFFnMWFqUU9Fb0x3WTZzakt2UTRFUkh2WnhpUWVXR3lpVmVrK1RZdFNCc1FGWmcwMDB0U2JwZThsT2RVV2ZtdlJOTGRJSnBIb0RnUUdRRXlnRWdHVWZ2TDJabFZNRGVEdVE3TTFRUlVBVnhMakFZd3Uvb2dJekVoaGtoYWJEV2Jic0tpcWIyWmNrRGJtbCt3eGZHZ2w2SjRCWHFaZ2h5UGY1bVQxKzdLbTR4VE9Sa2FPeTlubmhRVjZSVEVUTTh0YkhjWEpnRG96UTFvQ1lyT2lIR3U1ZGtPcDUvUldGK2ZPTDBUalpLaW14WTROVHA4OHNUSWlJdmRHTE5UY21wcXp0ejd6ZmE3OU5yTXN1ejF4c0xaN3dVRC9ucnR2YTBuWHc4QWlBOElTT3pvd3ZLR2hxSjFaL0krMTJzTDl6Wkg5R1IvZ25BaE1CVlZacE8xK1VzQ0NzRG85T3BWUVJEY1F5Q0ZRWDRFcWRjL2VNclFtc0I4ZmhjWkZIUngzWm1XLzI4c2dsYVoyYmF0eHFscUF3Q0FBb1pER2ZjMHBJaTB0dWM3cEc3dDVBeWc1YlhVMWRTS05rQ3IyQUd0OERPbjNZcGtqbWw3VldPQnkvazVqVkI5QUZydSt3NEhHZVM0ay9SOFpLK0RldnBscDhNVU5CWnk0blZRVXU0RGVROXdhR1dvSi81OTN0ZjlGRHhEQTlsa0RRMW9OSXBGSklJZ0NPZUp3dko2M1pWZHovL3Z3SC9rR2YrZ3J2dzcyOGR2Vm95N1E1R2RzN3dWbE5jVnBQMzI5Y252cFI5L3QzVUFFd0I4dll3ZXpmTFdGYlcxdFpYUGZyRDNtYW0zdkRNNWNma0xzYjkvOGR2N0sycWJLdlRPOWZaU3ZPKzdacUp1T1N6QnBXRU1YbWxyNEZWTmc4SW4xd1hIVHJGN0dYNEJSWm9JUG51UGx3aEFNSkYwcHczZTE5aVRRMUx0a25HaTBjZG5LU1RwZWpBQ3ZqOUhFRHhHQkRIN0FRYUlBWm5UMHJ5YUYwOVBhalRIWHRyRWh2c1VQOVBUWkZBZWxSVHBCcEpvT29HU2lDZ01STDRnYWovbEFETi8vMDhGMkFaR0RtdWN6c3ovSmsyOWcrMzJYN0ZkK3hQQWJ3Tjg0b2M2WkU2MXlNZ0E0aVFpK2ZJbWd6SXFMelhWNVpaK1QwdlB6ZHZvZUl3QWtzaTVvUFRHdklKMmc1ZzFRTldoOG9yOWpzZjFna0ZiY3ZNN0RHS3VQWFZtclUzVGJMcHRpK2QvL0pOaGczK0tkbGFseEpqTnNiZU1Ibm5IenBYTE0xMmQ0MmhKY3VLeUlhRitiWXArWHhRVWRORWI4K2ZyNUxqeWpKY09IbjUrVTI3dWwzcHRBd01Day8rNWNONUxQVFcyTzNyNjlUaDA3Y3JqTDgrYjlmcXNtSmhaY1BGN05URXdNSDV4VXZ4bGVtMjF6ZGFhbnV4UEVDNEVsSmxwczhKUXFMSDJLY0Rab2phbUlQUVlMeERDb1hIdlptdzVERzdVVUtreVZiUzg5Ulg2RTI0dUErd04wSExlQXJodE5rcXRhQVBZY3FMbHZLWml0TmxvcS9pMURTemFhcnUwRXhNQXROS3Q0T29EVUUrOTJQSzRjQjNVdzQ4QW10WDFOY1ZPSHlmYXBlYThCYlljYjNsZ3I0UDkwSVBRQ3IvbzBueDdtMWF5R1ZwSnV0TnhLZTRLNXpxWUFMVDhqOEZWSGFUYUZTNGNqTnBHMVZhRUpLdllpU2tJZ25DZXlNcXUwRjFwTlhKZ2VMZDNRODRaUDBBM3k5dm4yODk4VmxtcG4rVnQxS0F3VDJkNVF4amdsTjJ0cy9MS0d3b2ZlV1BYdzhOL3Z1YWluSkxhSEwxejVrMU1FSm5LM0VMZUVxUUpZTndteS9JakpzWHdzQWE2SG94RVVKdlVLbDRFbmd5U2J0Vms0Nk1nMDJNZzZWWXdSa0xxSUNZaENGMGcwc21lNXhoUWFpNmRIcWNZNUZTRGJCZ081bUV5SVlhQlNBMGNBcUp6dit6ZFd1TkFHb2hyaVhFVUttK1htRE5aMWJKVjFWNW1xS3N0QXdMdERTYUxIL2w2YndZTTZTUXJDOEJZekVTQmppTXh5QXZnSWFTWXJva04xMDRCeVBQSWsrL0E1azRFRXdFZ3A5YVNmYnlpNG1oSDUyWGs1MjhlR2RaKzJsV05XZHR5K3ZUbWp2b3FxNjh2WG5QNDZDczNqQmp1VkZqRzMyajBmMm5PckRXUFRrbDlja2R4eWZhODJ2cGNxMnB2TWhzVm53aXpkOFR3a09BUmd3SURCZ05BamRVNUdGVllYMWN3TUNBdzJmRzRuOUhnOTgyS2xabWZuanJ6Y1dsRFk4bkFvSURCOHdmRUxkQ3JuK2xKTjMyNTVZYk1WVmNmQ2pBYUF4emJsaVluTGI5bDVJamIvblhnMERNOU9ZZU85T1RyQVFDS0pDbFhEeGw4N2RWREJsOWIwOXhjdmFlMGRIZDJqZVdNeGRwYzQyVXdlQ2NIK0ErYUhodWJacFFrbzk3MXUwcktkdlprZjRKd29TaXJQVlVUR3hTL1FWT000d0ZLQUtDN0ExMFFoSzVqWWdNei9HMm1YdDZKK1FCWTJtUXJrZzF5dmtnbjJ6OXBKZW5RU3IrQ0hETFJvWVdobm5vUnlrVi9obnJnanlDZkJNaERmK3VVdWhRQXROb2pYWjhBMjJFLytLYzJRVlN0WWlmNDRBTlFSdndCa0IzV1d0b3QwQXJkTEpQRUt0UWpqME1lZWlmVVkzOEhOL2F2V3BIcWlmK0FmSk5BUHUwbi9lQ2FMS2huMXZUU3JJVHpBUkhWK2tsYUVUN0xGRFV4QlVFUXpoTVozK1Z2V1RKMTRCTEg0NmtqSWxObmpJcVp1WFcvZnRZeEhSS0FOdWtwNHNMOGRMTzhlU2t1c3J5TmlKNTg4ZkNvTG1WNXM5dFpkMU1CQUNRT2lScGFkcXhvajZ2MitJaUF4SnlTbWpQdDlWOWUzbEQwK2ZZem45KzhaTlROam0wUlFkNGlVNW1iR0JRRW9DWExJYmtLTjVBTWdqOEFmd0x3d3hKejZxMUNjOEtQalFoaW5zZDQwZFNnSm9ONXJFbm1PU1RSWkFhU1NLSUlnQXhkM3BQTlhNUE1CUUNkWnVhREV2RWhvMmJkQzN0OURuMmEyZUJ3ZGgyQUlrNUxPVzBQamN4blNCWUFsd09JQkZHYjd4MENmRUdZM2l4NWpTcE5TNnNLejhpbzYrb1VPK3RVYmUzSlhJc2xSNjhtWUd1YmN2TTJkS2EvTFhsRm0yOGJNL3JPOXM3WlcxcVdXUU5VZGFhLy84djg2cjZGQ2ZHTG9uMTlZdlRhUTgzbXNNV0pDYm83NmRxVG5sZXdVUytJQ1FBK2l1SnoxWkJCMXpnZVAxVlRmZExWTmQxVjBOaVlmK2ZXYjIvLzc5eTBWL1hhSDU0MitmR2RwZVU3OWhRWDcrcUo4VHVycDE0UFJ3RW1VK0RzdUxpNTBIMDdxTys1Zy90MTZ4RDBSSCtDMEo4bFptUTNjVnJnRVd0bytHNFFCZ0lZMnVGRmdpQzRoNkVRd2Nka2xZemNpeDlEQ1dCdXJDcldESkZGS29ORkJxTCtSejN6R2x4OXUzRHRVZGozM3d0dUttNzVkK0IrS0NNZUFBeCtiYzhyLzdaN2syRG4rQXZYWklFdHg1MTJHNnA1SHdHcTQ4ZWZUZ3pSVkFMN3ZydmJQY2YyVmVmZVVocW1mOUsyNzZydllELzRnTnR6NmpUTkN2WHdJMURHUE5XbVhtaWJPVFFXdzM3NFlkMnZwWEFoWWdhVG5jRjFOSGVUeU9ZaUNJSndIbm5ucStOckg3OTUyaE1HUlhMYTJmYnhJNWQvZk52VFcyNTlmY09SdHdEby90R09DVGJIcnBnMWJQbTFDNFpkTjM3MW01M2FSYmwweHNCbGYzczM5Ry9IenBUL2tOLy9vcVNJaTk1OThKSXVaM21ycm11cWR0VjJ6NnJ4OXkrNy85TVZBTTVtQWpBQjU4ckhISC83dXVOck54OS81NVV2anJ5eStidWNERGdFWXdFZ01Tb3cvcklwQTNYZmZOWFVpMHhsZ25BaEVFSE04eENucEJpYkIwVEVOWm5reVpLTXBRRE5CQ2lndzdxVytqUXdXd0V1QkxpVVdEcE80TDBFM3FmVVc3N0R1cDJXam01T1VVWldIU1ByVyt1bGFXVmtNaG9oMFhJK3V5TGo3SnlKRkRDSGs0UXBZWUU0aEpZQWFJOUx6ODNmK1BPVVlhdmJPMmREYm02bmxsanZ5Y25aWnRjMGUzczdGOVB6Q2pxMSt4TUFhbXRSdWV5ejlZdS9XTEk0UGNqTEZOelo2enJ5ZE9iK3AzNCtmTmhxZytUOEprYlBKeWRQZjVSdHFUM2RVWUMyTzk0OGV2UzFwY21KeXhZbHhsL3EyR2FVSk9PYkMyYXZuZmpxbTJNNkd3RHVDVDMxZW5UWGYvWm4vWE5EZHI2YjJ3QjZyejlCT1A4RTFtbWFmWXVreVBFQUJvS2hkUEh2b3lBSSttUmk5aVpKOVVkeXNoRW5UL1plRGRwR0k2dm5SVFZ0b1V2YVNkc0tBRngzK3R4L1cwNUF6ZjhJY3VLcU50ZHI1VHM4UGkwcGJwbHp1bFJyZFV2TnpCOGg4a2wwcWhYYUJ0dEFwZ2l3emRKN2t4TDZEcE1HaVFzbG9LeXZweUlJZ2lDMFZWWldYL3pxK3F4WGZySDRJdWVzWWo1Ry8xZi9iLzZheDIrZThlU09yTUx0dVNXMXVVMVd0Y25YYlBBSkQvS0pTRWtLSGpFNE5xZ2xxMWg5czFNZ3I2RENVcEFjSGVTYzVjM2I2TGY3dVpXWi85dDI2dVBpcXZxU0liRkJnK2RQU2xpZ1Z6K3pzNDdsVmg5MzFiWms2c0FsKzEvOTZkNXZEaFJzOC9NMitzMmJHTDhnNHJMbnc4NjJLN0trL0dUdTBHdC9NbmZvdGRWMXpkVjdqcGJzUGxOY2M2YW0xbHBqTml2ZWcrSUNCNldOaWswekdtVDlUR1dIaTBTbU1rRzRBSWdnNW5tR1UxS00xcVR3UVdTU2YwSkVWNExJL2QxenpCb1lOZ0lhbVZCTlFCRXpmeW5CbnFFMDR4QjltbEh1YnBjRXFGeG9PZFVRNS8rOFlqQ01BakFhUkE1L0lNZ295WnhpZ3hJRUlOdnRlWGZCbHZ6OFRlMEZNVzJhWnR0K0t0dTUrSXVPY3NEeVhXblpub21SRVM3VEkyenRaQXJicy9hVmxlMmI5Yzc3cWE4dG12OU9SNmxxOWVUVldweHl1cCt1clQxeDgrYU0xYy9QbnZtS1h2M1AxbllXRlg5N3k3b3ZyL3ZkMUl2LzVPN1k3cnA1eTFlLzJCdTVJaXZZN0JYaTJEYkF6eS8rcGNVTFgxdisyYnJMMFllSkJYcmk5ZWlxQnJ1OTRaRmRtWDkrSW5Qdm8rZGpmNEp3dnFLTURIdmh1SEY3UWhPREIydWdXVVNJQXFEN2dVVVFoQzRnYWlreERqVUVReUs5ZXpXSWllMVcxaGJVZ3VRcUFrSUJFcDlWTGxTR0FNaHhWN1E1cEZYc0JOUkdqdzVEd1dNaEp6Z2xLWUY2OG5sQWJmTG9XT2M5eFJ2eXdCc2hSY3hxOXpUeWpvTXk1Z2xvK1I5QnpYa0gwSHJ4VjREUSt3Z2FHRlVNVGJmK21TQUlndEMzN241KzkzMlhYSnk0S0NiVVZ6ZXJXRmlnVjlpbFU1TGN6L0syTzI5ajh1WE9RVXdBOFBFeStQeGs3bENuTjFBbkM2dE82Z1UrTzdKNWYrbFhWcHRxZFJWb0hKRVlNbUpFWXNpSWp2b0o5RFVGemhrL1lLNDdZei83dnNoVUpnZ1hnbllESUVMdjRuSGpETmJra0NGc05Od09vdXNBSkhUK1ltYUFiV0EwTUtHVXdZY1ovQkUwN1M2RHJlNm50ZGE4Si9lZnNYeURUek1xdWpvL3lzeTBXVkYxaWpUdFZRYnluVStBU1dXTTBRQ25JRlpQV1Y5VW10NWUzYVFkUmNYZmxnT2RYa2E4cGFEQVpiM0xScnU5Y1hOQndUZnV6dkdveFhKODBqdnZUMWk5TWVObmUwcEtkM1ZVNThtcWFkWXZjL00yM0xCcDg2b0piNzgzVnUrY040NGNYM1BKUjUvTk9WQmVzZC9WWEovY3UrK3h0UGMvbnVYTzgrK08wdnI2a2p1KzJuYUxxL1pGaWZHWDNqbDI5Tzk2WXk3dDZZblg0NWJOR1RkbTVCZHNibGJWRHUveVpOZGF6anlSK2QyalE5ZThQZEJWd05IVC9RbkNoU1k2TTdNQmJOc0hxSjhBTExhS0NJS25NWk1Oc20rOWJPclZCUUowSlZTWkREVkVWQWlReTlvNVFuOUhVSWJjQmlpK3JZNHh0Tnd1WnluVEg4Vi9DSlJoOXdMVXRyeXJWdjR0dEhLMzM5TDNYeVJEaWw0RXc0UVhPZ3hnbnJ0R2doUzNESWFKTDBDS1hpVFdFMXpRV0NOd2xTUkJCREVGUVJET1E3VzF0WldYM2Z1L3haVzFUWldlN1BlSnRYdWVzdG0xVHIvZi9uamJ5WS8rdCszVS83b3lsc1ZpcVhqank2T3ZkK1hhN3ZqWGgvdit1V0YzZGc5bUttTUdRUVBFdjdiL1dGVEZGRHhPZkJvNVR6QkF6VkUrQ1pMQmRBdUlGZ0ljNFZoMzB2a2laaEF4QURzSVRSTGpLTFAybmFieGJyYXJXV2FvaFdDMUdwOTgyeERtSWorNnV3SU4reXpXaHVrWjVPMTFIWmdUMjZUd1k1WUlGQ0JyOE9lVUZDTmxaYldmVThvRExCWkx1ZmV6ejNrc0dQL0F0N3Z1ZitEYlhmZDdxcjlXMURlUEhuM3R6YU5IWHd2MzhZa1lHeG82THNIZlA4bmZiQWhnRGR4Z3RkYVZOemRWbktpb1B2cGRlZmxoQUIwdVE5OWFVTEJsMHR2dmpSNFJIalJ5UWxqa3hEQnZVNWhOaGYxMFRkWEpiYWR5MGl0eDdvUG9QVi92dU91ZXIzZmM1YzZFemM4KzUzWjZ4dmVPbjNyM3ZlT24zdTNKTVlDdVBSOEhIbjA5WHM0Nit1TExXVWRmQkdBYUh4azVLdG5QTHpuYzF6dlNyQ2plcXFiWmFtMjIya0pMYmY2aHF0cUQyZFhWMlIxTnp0UDlDY0tGeUNBMW4yN1FhTDFDMG5Rdys0RElxNi9uSkFnWERJSkV4S0dLU3ZwRjgzb1FRNnNqVUQ0WUE1bGc3dTN4aFo0bkovNFVGRHloelRHdGZBZTR2bTNDQzkyNmtwM01IazcrUTZDTStCTWd0LzNUd00wVlVFLzh4NzBKOTFja1F3cWJCaWwrSmNpc3Uza0RRRXU5VXBqQ1FDYWRkYWpHSU1qSnY0UVV1eFJhd1NmUVN0SUJlMzBQVGxyb2RTMDFpQ3RoczRzZ3BpQUl3bmxxMzRteWZkTnVlai8xalFmbnZUTm1VTGpiV2NWeWluU3l2T1hYbmxqOTJNYlZyOXd6N3hWSmJqL0wyN2VIaXI3OTVUOCt1Kzd1SzZkMk9jdmIzUzl1dlBQaTRkR3B3eE9EaG5lMWo4NXFhTEkzUFBUYTlqOC85bFptRHk3MFp3YUl3Vm9sQ09MTjBmY0laR0JHT01CeXA5KzRDMEluaUNEbWVhTHg4dW14a3NtNG1GbGFBSENreXdBbWY3K2FvU1Y0YVFOemlRVE9WRlgrQ3VEOUJydFcyTVJjNFZkb3FhSE1USSt2WUtmM29QSjhXNGtWNWhJQ056TGdmYTZSQ0F4Wkl3cXVTd2p5UVJaNlBJalpINVhXMTVlc3I2Ly93bFA5SFNxdE9uQ290T3FBcC9yN3NmSHc2OUc4cDdoNDE1N2k0bDNuYVgrQ2NNR2c5N1pYMWw4MmQ1OW13aDRDUWdsd2ZZZFdFQVMzTUVPR2hDaTdVZlhyL2JHNUVVQTVFZGw3ZTJ5aDUwa0Ryb1FVdDd6dFFhMFoycG5YT3I1WThRVU1IUmROcGVDeFVJYmZCMGdtaDNHc1VBLy9GYkE1bFlYeUNQSk42bjRuc3JmNy9kZ3M0T1pXNVF3TmZwQWk1MEtLWGd3eWhiWnpJVVBMK3hCcTlodUE0Z05sNkc5QlFicEpSMEJlNFpBSHJvYWMrRk5vcFY5Qks5N1VFdnpzdXlvUmdxY1FOTlpReEpEZExqa2pDSUlnOUo2akJlWEh4NjkrYThLcUJTblgvbXJKUlRkUEdCbzVnUWd1ZzBSV20yck4ySnUzNWExTng5NThmY09SdC9UT2VXUERrVFY1eGJWNVQ5Mlc5dFNvNUxCUmp1Mk56ZmJHZjM2NDc5bDduL3Y2andDNmxWKytxZ28xTTM3N1d1ckRxK2M4Y2QyOFlkZTVTaTJiWDJiSmEvMzRwc2MzM3JoeTlyQ3JKbDhVTmNWa2tFMTYxNXlWWFZSN1p1Mlc0MnYvL3VIZWY1U1YxUmQzWjc2ZHcvVU12QXBOL2Jibngrb25KRG1XR1hjVEtBb0V1ZU1MQktGelJFVDhQSEFtTGMwcktzUTRGeEx1SVdBaWlBenRuSzZCdVpqQnAwSElncVlkeGYrYmZnQUFJQUJKUkVGVVlPS2pXcTN0aVBlR2JXVUU5UGdOSDE0NHlkL201LzhpTXkwRVVadWJXOFJvZ0tiZDNTdzFyZlY3YjF1WnF6NEVRUkJhZXc1NGtvRGZubjFNd0owM0FuL3Z5emtKNXo5T1RUVTNSZmhNa2d6U2ZTRE1CTnI5K3lrSVFtZHBhR0R3cTJxeitxclBwK203ZTNOby9tYmhRTHRkV3E1QnVvMkE2TjRjVy9BTWVkanZJSVZOKytHeDdhdkxBSklnSi8wY1VzemxUdWVySjUrSFZ2aTUwM0VwNW5LUXdSZXNOZ0tzUVFxWkJBcElPWGNDMjJIYjFyYXVwaFM3RkhMaUtxY1VzZ0JEUGZJRXRMSnQ3YzZkQWkrQ012S3ZiWTdaZDYwR041VzJleDBBR0taLzB1RTVQVUVyMlF6MXhIOGdoVXdFaGMrQUZEeE81L20zMWJJajlaL2d5c3hXUndsUzNETEk4VmNCVWljeVNWdXJXbEx6Rm40T2JuQ3VOQ0wwR3haaTdXK3FxcjNyTlh2ZHFiNmVqUERqc3Z0RzNFckFEL1hxQ1BqbnVCZnc2NzZja3lEMEYrSGhQaEZqRXlQR0pjWDZKUVY2bXdLWXdYV050cm9LUzBQRjBkeUtvOThkN1Z5V3Q3TkdKSWFQbkRRaWJHSllvSGVZM2E3YVQrVFZuTngyK0ZSNlphWG4wNDBIQmlKd3l2Q2tLVWxSQVFQOWZSVi9tMDJ6bFZVM2xoNDZXWGxvOS9IaTc2Q2ZUZEEwUGlWeVZISlVZSEowa0RuUzdLMTQyMnlhcmJiQlZwdGZic2svZExMcVlIYXg1ek9WV2JkZXFyOWlpNkNCdVlxWmYyVksrL3c5VDQvYlh6VnZYVFNNZ1BjQkd1eXFIb0Z4eHFjaUhpVzRUZXpFN0NKT2dSRlI0OHhGWnRpaVBzMXNwRzRzUTQwS2xHS1lPRlVDalFYcGZPSmtWZ0hVc1laVFJNaVRXRHVrRVIreU5ta0hmVTl2T1VGOXNPT1JOVWtoWW5KODBneUFTYlA3MXRvOWtyNVdFQVJCRUZ6YXZyM0phL2JFZzlhUXdPMWdEQUJoYUY5UFNSQXVDQkpMWUMxYU1zQzM0NU05cTlaU1hlWGxIWGlNbUpyRWVzc0xBNWxDSVEvN0hjaC9tRk9iVnI0ZFdxRitRZ3p5VFd5M2hpTTN0ZDA0SmcrNUhWTEViTDB6b1I3L1o0Y0J6UDZNREg2UUI2NEdqRUh0bjhnYXRNTFBXM1pmcW83M05SbGEzdnZnc3E4aEovL0NLZVd2RTJNUUtIZ2NPT2Z0YnMxZDZHdk1UQ2czMmJTcXZwNkpJQWlDMEhtbHBmVWw2MHRQZjRHZG51bnYwSm5TQTRmT2xQWktscmZxYWxSLy91MXA1eFZzN1d2ZWsxVzhhMCtXeUZRbUNEOUdJb2paVmNOVHcxVFZhM1FZeWZhYXFWTjM4ZGRmVjNjNWtDbkpLVEpoSWhNNTEvMWhWaG1vQkhpUHl0b0hpdGE0czdpWVQ4VnQzOTdwMVRTZXhJQUVveW1BQ0FFTTZDelJaVEJKelpXaG1rZ0JKZ2lDSVBRb0FwaFY3eHBKVTlNWlVnSVRpU0NtSUhnQ1E1SWdCVW5FdlY2VDBuL0g5bHJyckFXbndXZ0FRUVBnc2RyblFoOWhEWkIxUHVaVUg0UjY5QW00K2dqRmxoTkFlMEhNeXJhYmhMWENkWkJDcHpqVXdXU294NTZHVnJLNUt6UHZON2k1SFBiREQwTVorVEFnNlNjbDRNcnZvR2F2QWRlZGJyK3ZwbUxZRHowRUNoNEhlY0JWSVA4aCtpZXFEVkFQUFFUWVJDbkZmb3RaSmFCQlk2cEViWDVkWDA5SEVBUkJFQVJCRVBTSW13SmRaTk84WWxWWitaa21TYzk2UlhpTnkwOU45ZXI0S21lOEFqSkpsTUtnMGJvbkVPb0orSlpWOVcvZXN2cXVNYmY1V096MjdkM0tROTR0ODBhYXJVYkRKQTBjQTZLMlFjeVdlcDEyYUpvOTJHclcrbWFDZ2lBSXdvOEpaV1RZbFgwNXU2QnAyOENjQjdESDYwRUx3bzhRYWVCQWxiaEw3Mis3TmZBRHNCdEpyZ09oVHZ3OFh4allXZ243L252Qk5Wbm5qbFh0Z3ozckw0RG0raVhtaGx6WGJYV25vT2ErMC9hWTVUanNoLzhHOFBjSllld05zQi82eXdVZndEeUxhNDlCUGYyeTgvSHEvYkR2dXh2MlF3OTBHTUJzYzExbEp1ejdmZ2Y3Z2Z2QlZkK2hiYkNab1I1OUN0eVE1K3B5b1Q4Z1dKbVFweEZYMEpWWnZaN2RTUkFFUVJBRVFSQTZRK3pFN0NLRHBlS1ExU2ZrYlRJWXg1QWtYUkVXN1hNYVFPYy9GUUpnZ0dDZlBSQUtEd1lvc0cwak13QVErRHVWK1VNN2E1VldUWmt2eFFWWHF6RnBPZHhnS1VNVkdpZ3pzMWR2N2pUNEJ2Z2JJTTFnVUloVEk1R05tRThyekxsNEw2TytOK2NsQ0lJZy9IalJ5WlBOelJmRjd0UlllbFVtdXBHQk1JaUZXb0xRSFpJRUtWcUZHdEFubzJzMkc1R3BBTXpKREpqNlpBNkNaOWtiWUQvMElKUVJmd0xYSG1sSlo4cnRyM25rK2x4dzFYNkFKQUFhb05uQXRscHd6U0ZvcFY4Qm1uUE1oYXUrZzNyeU9VZ3hsMEhOZWhqY1dOQkRUOGlaN2F2TGVtMHNWN1RDTHlDRlhBenlId0t0ZEN1MHdpL0E5V2U2MVNkWEg0UzkraURJRkFvS1Q0TVVQZ05jbFFtdHdrUDU2NFMrdzJRbGlYTzlaTGIwOVZRRVFSQUVRZWdhWmtqSUhDY0RBSTN2M1RpQklQUVdFY1RzSXZyeVFIM1QwdG1IU05VeUlHRUNOQjZjbDVwYTVHYWFWMnFXYUFDWUlralNxWVVKTkRHamxCZ2hSdG53UjRDR2FBWXdzN0hKWmd3NUtnVmlQVWVuYmNLbkdSWGRxY25aV1JVTEova1RLNmthWXdaSmNMcXBSV0FyTTQ2eUtsWDF4bndFUVJBRTRTeWozWEs2a2Z3M2FKSmhGakg3Z0tqWGEva0p3b1dEaU1GK0JQaHljcktKVHA3czFTd2c5WnBpTXltY3J6SFZFUkRhbTJNTDNhY2VlUnpxa2NkMUdwcGczLzkvNlBUSEJGc043QWYvNFBiNFd0RUdhTVhwQUx0ZjNZS3JENTRYd2NpdVk5aVBQdDd5M08wTm51MjV1UnljOXo2MHZQY2g2dFZlS0xoSll6NWp0ZGxGS2xsQkVBUkI2SWY0aTRVbSt6Wk8weUROa2xpeThxYlovOFNjOUZKeFgxNjQwSWhkQ3QxZ1VwdUtXTlUrWXlhVkZIbEdXSmpYQUxjNldBR1NDTkVTRUt6YlRxUXgwUkJJZEFXSTVvQW9CVVNqSklrbU1iQllJOXhzTnhtdXQxdzZMb1I3K0pNa3A2YWEvYzMrRjBteVlSV1JsQUNkZXBqTVpBVjRuMFd0cit6SnVRaUNJQWlDSS9vMHM4RnM0Mk5nOVVNQU9YMDlIMEhvMXdnU2lBeEU4TWV3QUwvZUh0N0hwRnFadFJ3aXJ1bnRzWVdlMWt2M1U3b1F3THhnMkdvOUhzQjBKdTZMWFFpWTBNeXNuVlkxdTlpSktRaUNJQWo5a1k4MGpxR3NsRmk2aG9IbE50bDdDYmFraVV3MndnVkhCREc3NDVOdjZvek5kWHZBMmpZQ1QxUk15bkJPU1hFSzdybFVsa1lhRU13RS9kMGl6QW9SRFNMUUJBQ0JJSnpiclNsUkNCTXUxZ2dyVE1iQXFiaDBuTG03VDhjVlhqZ3RUSTN5bWFVcGZEMFJ6d0RCeC9ra05CUDRoS2FxdTBNcUlJS1lnaUFJUXUvN05LT0sxY1lQd0x3WHpOVjlQUjFCNk84SUZHeVZBc043ZldBTE4ydFcrd25TU0x5bkZBUkI2Q0ZFWkNOSTVXYW1wcjZlaXlBSWdpQUk3cW5ka2hacVZYa0ptR2N5RUExUUxFaTdDbFpqRkQ4Z3NtOEtGeGJ4RGQwTkJEQWp1RXlTYlA5ajRHSk53d3o3ME9qbWhtRVIxUUNnc0d4dHN0cXkxMythVVhVbG9MYStsZ0VEL0JBQWlhS1k0ZSswalpLSWNMWUdFTG5hWkVrR0JpZElzclFJZHU5dkFIaHN5VzFXU29veFBqNHNtSXdVMHl3ckUwRFNZbUxNQk1FTGpzRnZacFdCU2dCYk5ESWNvZTJiM1VtcEt3aUNJQWdlUVlES1JWeHFpMEk2Wkk1aXhnd0E4dmQvVXdWQmNBOHhLSVlOSEEvZ2NLK09iTFEydzJZNEJ1SktrYlpTRUFTaEo3QVZqQnJTYkxtUVQ5WDM5V3dFUVJBRVFYQ1BUT1pVSW1rMlFBbmZIL0lsa2thclh0SXNlZXJzajRIMGlyNmJuU0I0bGdoaWRoT3RXOWZNSzlMMldjbTRqU1ZNQVhpOEFzVUtob2tsMUpwTTBzdnpGazNkaE0rL3JnSUFCaVFzVFBhRlYreUFScEpUaU9saUNlanlDbmNpQ21EUUtKamxibThWWjBCR1dvcTV3UlRzWnpESk1acHNtRVFLWFVMQUJDYUV1WjRFR3NGMFRMTnI2NzJMTFdMbml5QUlndEIzdG05dnNsNDJhWjFDL3NFa1VUS0lvd0VZK25wYWd0QS9VUUNCOU1zZTlPU29NelBzdkhGT2FUTnpwVVJvQUdCdVoxV2ZJQWlDNEw1NkppcGtnMWFHcWRtOVd2ZFlFQVJCRUlUdTJmTThESW9rWFEyTjRsc2ZaNFlmUzhxZnJBb084d1BZU1E5QTY2czVDb0luaVNDbUI5QjdHWFdja3ZLQWZYamtMSTJWbVV3OG1nbURKWVlYdzlEc2JlVGpBS29ZSUN5Y0ZtTDFNczhtQmIrUWdkRmc5Z2VSM09FZ3JqQmtnTTFOc3RMbDFNQ2NscVprQTBwemlCS3RnU2JKUkRNMGllWVFjd1RBSmlhcHZmbXBZRDREemI2Mm9iQityM25uVHJFTFV4QUVRZWd6QkRBKzJWbGlYVEp6SzhnUUIrQm5UQWpzNjNrSlFuOUVZSCt3MURjL1B6WkRFeGxRQkVZWmlPSWd0bVFLZ2lCNERJTnFpRG5IWnVWNkx4SkZUZ1ZCRUFTaHYrQlBML1ZXdmUwelZLWkpjTHpYUVN5QkVVV3N6R3RLdmJRWStQUk1IMDFURUR4S0JERTloTEt5ckJ3amI0TlgyRjVJcXRtdUtBbWFSTDhFODFnVjB1anFSVk56SVp2TnpRWXNKUmwzZ0JFSkltOFFkYk11S2RVRG5LMnB6VFozcm1KQU9weVNvc1FsaGZsYkZXVjZoRUxUQVdtVURDUVMySmNCUHdBR2tPVHloaEVCS2pNZllzYnIxdXE2dGNFN2QxbTY5MXdFUVJBRXdUTU1KVTJIN1ZISys1cE1FOEU4RWtUNjlhY0ZRZERIVEF3S0JYRkVuNHdmWHFxaFB2dzRzWFNDUWJGOU1nZEJFSVFMRkVHckp0WnlmZXlLVy9jUkJFRVFCRUhvTzd3V01nSWJZalhONjA0Q0lnQTRiRHdpQXFESXhGZXpRZDBIUUFReGhRdUNDR0o2RUgxNW9CNUFQUUJ3YW1wSmM3U1BBcUpZa3FXTHZVM0dnMVcxbGFmTWZrRU5KRkVjQTBaMFowVTVNd01BQXhVTWJZZXRtWnM2ZGRrNEdPckNwd1hhakVyU1lJTXlsWUVVbGpCTVlvb2xJQmdFYno0N0xiMnNYZCtQKy8wSkJ5VEdlMHFEOXFsWCtpNlJaMXNRQkVFNGI5RDI3WTI4ZFBJSkc1dmZaSks5d1R3Q1JPSjlqeUM0SjRwQUF4aVFDTDJjaXVoMHBpYUZMY2hoUWk2WVJUWlpRUkFFVDJJcTF5UTZCbE96dGErbklnaUNJQWhDSjRWZEVxWnBtQXRnQWtCbWwrZEpTSlJsYWE1MTIveHM0N1FOKzN0dmdvTFFNOFROdkI1QzI3YzNWaTFKMitNakd6OGtnaGZMbWhhMEtkTmlYemFuVUdXdUlhSVFPSzJXY0dzRUc0QnNDZG82Syt5ZkYzaFgxYnM2OHdGQSt0MzgrUkZHUDA1VW9RM3hBZzNSaUpJMVJvcEVGQTJHRDFFbjUwTEVZTlFUc0FzU2Y2aFkxVTM0SXYxMDE1K0hJQWlDSVBTUUttT2w2czJmeXo0WXdVQXdnQUY5UFNWQjZGL1ltNG1Ec1hCYUNQdHVxNlQzb1BiYTBDdWcyYit4NXlxcWtzc1FxUTRGUVJBOGd4bUFEVUFSVlB1eHcyVmxJb2dwQ0lJZ0NQMUExdG9VWXhQekVKbWxaU0R5UTN1Ym81aU1xc2J6U0RZZTV3MGpUOUw4QXk3akJvTFFINGdnWmhjd0lDRTExZ1QvT0hPOVNUTUFMUm5xckEzVlRVRlZhS0RNVEJzQUJPWlo2cHVqL3ArOU80K3lxenpQQmY4ODM5N25uSm8xZ3lZa01ZbEJqQmJZaU1FdWdjREdnQmxzeVVPY3ZrbXVZM0k3NmF6MHZibTNrKzUwdDlhOTNiM1c3UXozWnVpc0VNZDJISStSRW16TVpJUkFaUXNoQ3lnd2dtSVVJS0Y1VnMxMWh2MDkvVWRoSXlRQkdrcTFxMHJQYjYzNnAyclgzczhwcU5MWisvMis5NTM0UUNqVUdncEl0aENJdmRLK1FraGVFM1VGanFXSUtkVUU3Q094V1ZHN3lMQ1QxSG9NcUszeHgyM3I1eDJ5T2w0QWNkTWxEZVhHS1RQU0VNNnBNbDRXeFhrTTRVSUJad0pvWVNDUCtvbVFWQVBSVGVIMUtLMUh4RU9WenQ0MXhSVlA3anJxMTJCbVpqYU0yTlpXMC96NTIycG50UHdyMHFSRlRINHQ3MHhtb3daSkFBbUVTZVdHMHFXbDNmTitEblQwRE4vbElmM1Z4cDNWaStkdVJVaDZNVGpxNEFUSE1KaVpuZW9ZQVIwUXRMbTQrNlZORnk3WjRuYXlabVptbzhDRk0yWlBxOVdTQllJKytzNm5xb0M2TkxnNDZWY0lqUWRZSUhrdVlyeW1MNW0rVmt2WHQzUHBNSGZXTVJ0Q0xtSWVCUUhFemVjVWV6bGhRaUZwSEY4dFlIeFVNbG5RbERTRXVpd3lKS1FLTFJNT2xKdTF1ekpuMFo3Q3dFQm51VkJrVkRhRk5YU2kxbE1GZ0tTVzdVZEluZ053TVlpNm93NUIxQ2hzUnRTOW9WcDdyS2UzNjVXSks5czdEOHZhT3FjT3hla3RsZWJTbElUSk9SQ3V5UUlXSlFqbkthRGhHSXFXQWxHRFVCYlFTWEFYcE5leXFBZnFxbDJQNHNmcmRwZUd1NjJZbVpuWk1XSjdlMVdkZUtKeTJRMVRJVjBFOEFJUXhieHptWTBpellETzY1NHc5Ym5oTEdJQ0FIOS9RN244K056ZEJONEdkQzdBbzMvdmJHWm1SeElCYkNUaVJpN1owcDkzR0RNek0vdHdXamF2V0ttRnF3amRCckFSQUVEMUNGaE5jZHU3UjhaVTR1VWtMZ0RRQlBES1lqRzVBNHV1ZVFWTDEzVG5rOTdzeExtSStTRUVoQU90bDdVME5rMDR1NkJ3RTVrc0ZIQWVnY2trR3dBZy9kVit5Z1FFSUdGVHRhSCtaNHhBRXNJQ0tMNVpUcHYrMnpMZzBWb05QV2tCRzBEMUVHekMwZTdHRkF1Q3BtUkNtbFREL2dtMXZXVU4vdmZMQUFTMHppa2duVlNxdGpSZkVFUGhHb0tMTXZJYUJqUUNDTWRRdkl3Z01nQmxBUHNsdlNGZ3RhclpvM1Z2dmZnczErLzA5bk16TXh0VnVBSGx2bm5WbnlsTkd0T2cvdzNDZE0vSE5EczZna3BLd2tURzNoTVlnM0Q4QXBPOUlGNVI1S3hqV2dCb1ptYUhrNktnSFloMFJ5VXpNN05Sb2pwaDJqd3FmaG9NQzM3NU9RcTlKUDZtOEluN0gvdmw1NVl1UmZoUEMyNmFrZGFWL2hYQWxRRG1TTGloWEc3NXFaWXRmb3hMbGcvZmVCQ3pJZVFIZUI5QXJYUHFxczFuWEZoZktuMVpDSXRBekJEUUFDQUYrUUh0ckRSRDRHZVJRSUNLQUdjaTRhdTMzMzdEMjhYN0huc0Z0MTM3bzJxcDRVeEFYeFJ3R2dDUWxBQkFHdXhuUGRqQzYrQnpCZ0xUQzRHL3I4YjBvLzBONTY3T1BuUGVVd1dVTjBmRzAwSlNXTUFrdVFiQXhRR2FMS2dFc2dTSk9QUlU3em50NEdVeDJGbFdBUHNVczdjQVBacGw4V2NoYW4zZGdkMTcwTjFSNW5xNDFZeVptWTFLTDIzcDNYSHhuR1JOZ3ZTbkdiZ0kwdFRELzYwMXMwTUZjSHdVNXFjcU51UngvYlN1dXFWYUMwK0k0UnFDNC9MSVlHWTJaaEFacFRlcUd0aWNkeFF6TXpQN2NCSlkvVm5kMVJMbWYvQkRmbURwVXNUL2MrbUtyZFZQM0ZKQkNCZ2Mwb0c1SWZDM01IUExhZ0R1d21DamtvdVk3NlB2MXV0bmxJdnA3VXI0UlVKblFaaUV3QUtPWmhiUDRPNk9kMysyUklIZ0xiR0luYmpqc3Y4UG0vdTNGMmFsWDY4V2lvMFFiZ014WHRBV1Fkc2dua3RpQ2c3OWJ6UDRvRFVWTUFIU3RZR2NsNVQwQmJBNGtBaEZBZU5CVElEVUpJYkNRZDkzRksrVy9ZaDZXOERxVkZxbGF0eGFVMjF6dWI5MzM0UUo3VDFzZzFkcG1KblpxSFpGZTN0VnphMmJ5bE1xMzZaS0UwaGNLMkI4M3JuTVJqb0JMUUF2WUlHbFhBSU1ET3lvWlhWUHB5bjNBempOdTZqTnpJNWJScUJMeEtzTlRkeVVkeGd6TXpQN1lCSllXMzN6MVZGWUZNalpSL1ZORjg0c0lSeFVFQ0NhUVY1U0c1ajRjZDEvMjJyZWRuL2Z5Y3ByZHJMNEljQWhCQ1RWTzFvdlZwcmNCdW8yZ3BjQ0tMem5sLys0OEl3QTNsb3JUcWxpVnVXNU5NTmJSUFpOcEZ6UGlEcENXMFFjaUVpdUVQRGJsR2FBUEZMYnJnQnlISUYzVjZJVCtGVzRvNDBwbFFtOUVjVlhFOFJuWW95djFXSzJvVlR1ZnhQOTYvb0tiYWlkMk90OXIvOEdqRzhBL2oyQUJRSkNBSjRXOEdkM0EzdUc4anBtWm1idmgyMXRQVm84NzZjRG1qYUhETTJFcm9hUWVrZW0yUWNnNndJd21UVk0xczNuYk9UREc4ckRldm1GYlFNRHF4ZnRaSlpzUjhBWkVscUc4L3BtWm1NRmdZckFUUXg4Z3g5N2JGL2VlY3pNek94RFBEQy9YaTNwbmFUbUEyajZzTU1GRUZQUGJJSU9yaWt3QlRBalVsL3BxYTl0MXFyVzE3aXdiVWlmKzV1ZGJDNWlIa1R6NXhjT25ORThyNzVZK0NLRld3R2VBNko0VUludytKRUZDdk9pTkI1cDhkcHFHbDZQTWI2dFNudzJKcldCQU5VbmlwM0ZOUDNCZ0FyMUpHK0hkQmJJK2hPL09ONXBHOHNxb0syU1hnZjBKc1huRld1dnBiMERMMkxGazN0S1FCeVNheDNpSHVBckFQNFU3K3g0SVFBQjF3djQzWHVBcFhjRGYzNHlybXRtWm5hWTVSM1Z1a1YxeThyanhqY2dwSE1BellEZkQ1bDlJQUZweHVTOGFqSmxJN0JoNjNCZnYxUXI5dFdBNXlXY0JiaUlhV1oyZkRRUWdGY1RWUGNEVU41cHpNek1Ub2FmZndXbnA4Um5SU3dCMEVqaE1XWDQ1cFhmd0t0NVp6c1dxMVloQmFkZEtzVHJpREQxcUw1cEtWaXVsSnFaS0dVNHVKN0JwaEIwUXltd3JhKy90Qi9BOXBNUzJ1d2s4VU83ZDNUTW0xZnNtZFU4dDY1UVdBTHhUb0N6Qnd1WVJ5QmxCTW9neSsrTWxHeDVuMTJUNy8wMm9oa0k1d000WDFBVkFhOGtTZGdIRnVvQ3VRQ0krMnBaOHVOQWZnOGhkbEc0R2NKRklpY2Q1OHVLZ0NxU2VpRHNJcms1U3UyWmFqOXJMUE5GUFBENDl1SkpLbHorMGozQTd3TDRheHloRXN6QkZTUi8rbmRBNCs4QS8vbGs1akF6TXdNQUF0TEs5cTdxbmEyUHBVb21oSVMvajhIdUJoL2VMdDdzRkVVb0lHaDJ4akFld0xBWE1ZRytBWVhHbHlCOUF1Ulp3Mzk5TTdNeGdCeVE4RnE1a2h6SU80cVptZG5KOFBSdjR3c2svZ2xBNGQydWhiaUNLZjZYWjc2S3Y2cmZqLzg0YnprcU9VWThLZ0tJM211Yks0MjZDd2huZ0VxUGFwUFZoU0NyYVJOVEh2SjhReFJDTTRIUEZndDRRYXRhZDNzM3BvMG1MbUppY0hWNStkelR6MkFoK2FMRUx4Q1lDYUx3M29Na0FCbkJib0c3STdTRDBtNElLYW1ySkV3K21rTG1PNklpOWt0NnNFTHNLaWhjeWFETGdUQTlTL0JSS3Z2dnhiN2U3MlRGcHRkaXdCSWdYZ09nR1dUalViVzlreklBQTVLNlFHMFA0a3VJc1MycWYzWGRhL3Mzc3FOaldQNVkveTF3SG9DL3dBZi9sU1dCUDdrSGVPQnU0Tm5oeUdWbVpxYzJBbEt0KzgzK1F2TlBvUFJNSU53SWNscmV1Y3hHS2dGSlVEaTNybFEzTVpjQXU4dmxiRXJkYXlFcDdLRlVBNUFjL1F3Rk16TURsRVdoTjJGOHBhU0tpNWhtWmpibVBQVVYvQ2FKYjN6QUliL2ZOd0VUbHdML1p1bEozdFJ6b3JZc1cxQTN0WG5jQlFEdklPSmtJQnpWdlUvN2ZvUkxUME9qcU9TOWorTkpRSW5BVHlod1FYOVBlQU81TEU0MU96NHVZZ0xBcDYrZndUUmRvc2ovZ1loVGoxaU1KQVdoS3hMTFZNMitXN2VqdHgxcjExYkt0Mzc4TE5TVi9wakVad1FjNVk1SjlaTjZKaXZINVkzZGNUM2IyaDZwTHJseFZSVCttTUFOSUw5VnJXdjhXamtyZjYycHQzeDNyYkhsU29Yd2F3SnVCalFGd0FjV1N3bDBSdURacUhoL29rcGJJZXg3aGZjT1QrSHlZQUg0QStCOWRyTytWd0hBdjk0RGRKemtTR1kyUWdtNE11OE1kbXJoL2UxOXV2bGpMNVViRzM5QWhZbUVGcHhBNXdPenNTNWxDT2ZGR2libmN2V1gxcGJycnIzaDlXcEl0Z0xvQmVpV3NtWm14MEtvRU5pZFZlUHJTZkpZWjk1eHpNek1odEl6WDhVMEFILzdZY2NSK1BJdFg4RkRTLzhCM3grR1dNZHR5dVJ4czREd0owU2MvczVNeTZOV3pTSUw2Wkg2eHBNQVNQS3pTVXY5NndEdUhhSzRaaWZkS1YvRTdMcnpocmtES1JlVCtFMUNreUVtaCsxMGxQb0pQVlhJc3I4Y3FGYmE2L1pzM0kyMVcycVYyeGFlSDByRjN4TjBvd1piMFIwZElSQ3NhMGhEUDlzZXJ3RkF1cm5uMmM1cDlmOUhJU1RyVS9JTGtmeGlJU2xkWG00cy9TQld5dy9WRjlQL3ZSZkpYeFV6emxjU1p3a1lSMkY4SU1kRktGTHFpZUR1QUx4U2lMV1hCNksyVnZ2TFhmVnZyTzNsaG55MnlSTzQ5UmdPbi9QT2g1bWRncnlkeHZMQWg5ZDFiWnMvLzZlVHo1NHdNMFkyRWJnYVFPRkRPeDZZblhLWVNEcEh4T21hUDcvQTl2YnFzRjU5S2FLVzlYVmhhcWtEU2o0QzZMTGh2TDZaMldnbmFtOFM4RkpGQS91NEVHNGZaeU5TQk01dnZ4dWZ6enVIbVkxQ0VWOFNVWGMwaDVMNFkyRGtGakc3SDducE5LWGhPZ0VMb0ZEQ01Ud3ltMy9HT2FFU2t0TWtGTi8zdThnTEZIbGQ1NG9iWDJpNThkRU5wT2RrMjhoM1NoY3h5N2Uxbm85Q1dBeGhNYVJaQUE5djFSclZCK0I1MVdwL2pUMTcydXFlZU9FQVdwSGdqdGFMa0NSZkVuRXppZE4xTEtzaXlLS2tXUVBnYVIzejVyMHhyNk9qd3JWcit6VnYzb3RkNTAvcVRsRzNudFFTTVh3RTB2d0VoZFZjL3RoTEFyYjMzSHpkMWpSbFU1VlpNU0NVaW9XNklyT2FGRU1WaFVwL29VOEg4UGJxenZxT0VkSGZPNStXWTJZMjZrV2dMKzhNZG1xWTF0N2UzejI5OVlmRll0b0VZZ1lRWmtOeUlkUHNZQklCTklJNHMydEc4MnkwWThPd1o1aFNxb2FvVjdLQURSUmN4RFF6T3hiQ3RsakZVL1ZFVDk1UnpONFBnVVVTRnVXZHc4eEdvV081ZXljdVh2MGxUTGp1ZTloLzB2SWNKOTB6djFCTEN2TWdma2JBK0dQOS9vMDdhNXgrVmxLU1ByRC9iRk9nYml3VlNtK2dyZlV0d0xNeGJlUTdKWXVZV295a1hGNTRUaXlrU3lqZVNmQzh3MlpnQW9CaUQ4bG5nZG8vRktwN0hzY1RMeHdBa0ZUSEw3eFVTZkk1aG5DSG9KbkNVYy9DL0tXRXdPUTB3Y2ZQT3UvMGplam8yQVFBN09pb29BT3ZhOUg4WGRWeGswNUQwRndHcFFXcURBQUVJaDVldlJ2QTdoUDlHUXlUbHdITXp6dUVtWTB1QXZvRjNKOTNEanMxRUJEdWI5dFR2blBSVDBBVUJmd0d5VmtBR3ZMT1pqWmlEQmIxRTBsbmxKak9BWElvWXY2MExkYXUrdVRyTEdvRGdtb2dVcy9GTkRQN01CS0VEQWhiZ05nT1lDRHZSR2EvUkNETE80T1puWm9LRFdnRVJsNFJzM3pteERsSlFSOEgrTEhqK2Y0NWM0QnFqVVVrK3VEN0pQSmNJaTZzTWwyalpWalBKZjU3YkNQYktWZkVWR3RyV3E3VnptSWgrUndDUDB2Z2ZFQ0Z3NVpzU0wwVW53UDB2WDFkZSs2ZHV1S0ZYZ0VzZi9xR3M1aUV6eUR3VGdIbkhIY09vZzdnUWdVOEJtRFRlNzQ0b1ZpQlZDYllHeU4yN2RsZDNuVzgxOGtUZ1cvcktJdVlCTDRmZ2Z0T2RpWXpHOWtFS0FWKyt0dkF6cnl6MkttbCtNT1ZyNVUvcy9CSEtoWEdnN3lMMGxuZ3NjMmVNQnZyRXZMY1dNUThBQ3VIKzlwY2lxaWxqN3haL2NTblhpWFQvUkltRGhZeXpjenMvVkdndWhtenpZV0d2YS9qSit0R1FzY21Nd0JBck9LQlVNQ2ZBNmpQTzR1Wm5VS0VBeCtiaVcxNXh6alVXNnZtMUFXbEM2SjRFNGtweDNXUzBqVEdTbXdtbVg1d0ZWTUZnaGRuS3R6Uk82WDFMYUR0d0hGZHoyeVluRkkzL3MvTVI2RnpmR1ZXS2FuL0xCaStUT0JNSERyN1NoS0FLcUFYWXNEM3lwMDl5NmV1V044TEFKZzNyNEI2WFMvaU5nSnpqNkxWWElRMEFLQjQySU5RTVJWMFprR2grYkR2Mmw4cHh2RzhrQlFCYkoreVprMzNDYjN3bkFqNEdvRGZCWER1aHh5Nk9RSHUvaW93S2wrbm1abU5mZ1F5bFhhOVZZNFR2c2FrL25TQXpRQ201WjNMYkNTUmNDRVpMdE5nVjVGaFg2M0xwWWpWMWRnVVkxekxFQlpDYUJudURHWm1vMHdHNEVXa2VCNS92cTZYeXhIekRtVDJTeC85SmphM2Z3VlhSZUszajlnZHpjenNLQkZvQnZCRkhGMWoyVzl3NmNqNjkxQUN5MDllTUFQVmNBMkJTNCs3NDB4M2J5aVV4alhXa0NRZi9LTWdnVGlMQ05lWHNxYWZhRlhyMDF6b3RySTJjcDB5UlV3QlllRDBxNmVIdFBGeklIOEx4R3dJNlJFS21EVUFteFR4clhKUHo3SnhqNnpkOTg3M3MyZFdjVnd4cEswQXpqL0tBbVlQcE5kQW5vVkQ1ME1TUVdKVHh2Q2VOMm9DQW9yanhnZmlnaWhXR0RVcWQyRUN3TjFBMzk4QnR4QjRITURNSXgwallCZUEyLzZ0QzVobVpwWXpMdStvYVBHOExkV3NjQStTTkpQdzZ4aGNpT1NXbFdZQVFOUUJtckQzMWdWVFYvV3MzYm13RGNOK281dFZLcHVUVUZvZEF6NUd1SWhwWnZaQkNHVlJlaU5VOVNhWHUxV2NqVHp6L3dIckFmeFBlZWN3czlHdi9hc29DZmpzQngxRFlWT280cjhNVjZhajF0YWFoQkJhQVh3RTVQR1B0aWxPWkF4SmN4Q0RQdXhZc2hpQTgwS0szNEx3TWdEdnhyUVJLK1FkWU5qY2R0UHMwTmowUlpCM0E1aDFXQUVUQU1nb2NpODB0ZmVhQUFBZ0FFbEVRVlNqL3JLa2dmdCtXY0FFQUxRaUtSYWJwaENZQktEMFlaY2owSTNJbnhScnRUK1MwSEhZQVJLSjJFaGw3eWtrYjJ4dExRNFV3NWtDcGtCeGoxQWRMZk12aitoM2dOZmpZRXZaYitLZ0Zmc0NJb0FmWk1BVnZ3TThuMXRBTXpPemczQjVSNld3ZDFkSHJHVExFZlY5RU9XOE01bU5HR1FnTUxtcDFIVHBQTXlyeXlOQ0tlemNXWXZaY3dUMkU2am1rY0hNYkpTSUVIc1I5VnBQdVgvVGh4OXVabVkyZXJXVThHdjhvTEVYd2lZUm43cjhIMGRXc1U1TEVhclZ3a1dNdUpNTTg0NTdGeVlBRktvRTBBUWR6Y1kxRXNJRUFhMDExbDJnVlhOeXViOHpPeHFuUkJHejY5TTN6SzJVOEFVSVg0WXdIWWUya0FVQXFTWnBCeEcvR2F0OUszSHY2dmNXRDl1UTFmcDZEb2lvZ1B6QW41dWtqYldZZmEyRzhwOVdtRzBEY2ZqaUI1SWdpUkRlazJOT1M3V1FKR0Uyd0lZUXVEMUVqdW9pSmdEOE8yRFgzY0J2MVFaM1k5NHE0RE1aTU9kdTRJdS9DMnpPTzUrWm1kbkIyTmJSTTFDdFBCMWkvRjRRSHFSR2IxY0VzNkVtWUNJREw2OXJucExMVFM0WGR2VFVJZGxFYVJPQTNqd3ltSm1OQ2xJVlFWc1U5T0w0VDdXNWlHbG1abVBhdVgrTjh2eS94NDBRL2dEQUs5Q3Zuc2Z2Z1BDMzlRVmNkTVhmNDVVOE14N0poby9lWEZDaGNIc2s1dWxFWndTbk5RcHNFcEVjMWZGa0dvQnBZUG9meTRYelo1L1F0YzFPb2pIZFRsWUErejU1M2RTa1B0d0thakhBYy9GK0JVeGdHeEgvbVpYYXNtSjE1MGJpdmUyeENFajdkaDZvVEpqOFloQXVpZVRNUTg0aEFCVUF6eUhHZTdOYStjR216czF2VmliTU9ZZEgramtMMldBcjFkaC84S2U3VlNnVnFQTUlOSWFNbTlLQjJvZ2JOSHk4ZmhmWUFlREJ2SE9ZbVpsOW1QRVBQckZmTjkzMFpIOWoxcE1rU1FuUWRTREg1WjNMYkFRWVQybGVxdkNoblVsT21wQjJSbWdWaEZra3h1ZVd3OHhzQkNQUnE2aDFXUmEzOGtnTHE4M016TWFnSzc2R3Z3VHdsNnQrQTNYMVZSU3YraTY2OHM3MGZ2VE0vRUsxbXhjd1NSWUtPTzJFLzdYdXJoRkZGbkYwczBFSE01RDFSTHcrelpLcnRQS0dQVnowMk40VFRHRTI1TWJzVGt3Qm9lK3U2NlltVGZWM2lQd3N3QXRCSGo3WFNxb0IySXlJQjR2Zzl3cXY3MzZKRDI4NGN1dTQ5bTBEb2FyN1JUd014YTBIZlNVUzJBZmdjVXBmajdYS0Q1cnZXLzBTeXROWUN6cVR4R0c5ckFuVUNHeVYzbDFCTG9ETnlVQlRJQzhBV0l2TU51UGgxZnVINUFkaVptWm14MmJGaXI3NjN0M3JGZVBmQ1ZnSnFmek9vaVd6VTVqR1I0UjU5UVUyNmhodWpvZFdkMCtXVlo0Z3RUMmY2NXVaalh3Q2V6TmxUMnFnUEdZV1JwdVptUjJ0aGYrSWdSRmR3QlNJdnNtVEZmQjVBQmRBaDljUGp0bUVDWkRVQ09qb2RtSU9Da0lZbDBsMzFBckplU2Vjd2V3a0dKTkZUQUZKMzJldW1ScEMzUzBNK3MwUThCRUF4U01memEwaUh3bFo3UjlmZW1uYlMrem9xTHpmZVFuRTlJY3IxMlNxL0ZNUS9oWFNNNUNlcDdRTzRQMnFaWDliNk8vLzE0YjdmamJZSXJWVWFnd3NYaG1GU1lkbEpHcVEzZ2hDNThHZkg4alNLT2pOQU54ZmkzanQwQjJoWm1abU5qd0lpQ3ZXOTFiVTlYUFZLajhFOFJqb2Y1ZnRWQmVLb0U0YkNQaG8zMTNYVGMwbFFtdGJ1UllxcndIeGRVQjdjc2xnWmpheTlZRGFsQ1I2b2JGMzk3Njh3NWlabWRsNzdXNXJiYXpGNUNKRUxwWjBITjFsbEdTWjNydW90TDhVUXNCa2dvVmpQUnREdUQ0b3ZVb3JQM3BZSGNNc2IyT3VuYXlBc09zekg1czhJVzI0U2VUdkFUZ2Z3cEYyWUlwQWw2Sld4VnJ0SDB2M3JYcG1IaEEvN1B3RXBPVnRUK0wyajIvS0NvVkxNeVRqaU5ydWFsZnQ1ZnB4ZTNmeWg0TkZVTTJiVjZ5T3I4MG1pMWNTbUhEWXRZbGVDR3NLc1gvSGU4NTkveE9iTVgvK0g3MDBNTUFMT3pyOG9OVE16Q3huTFQ5OGFxOXV1M1oxdFpDa1FGSXZ4Y3ZCNEJhV2Rtb2lrZ0EyUkNZZlVaYThDR0RZZDBPU2tGYWhKd3ZocVJoeEFZQlBESGNHTTdPUlRJbzdpYkN1UUd6bmt2ZGZxRzFtWm1iRFR3QjdWSm90NGJOTU9BUEFNUmNkQlRReXlhWnExYzIvR25sWGllVUpaR2tDZ1BTWW0rWUl6VEh3cmxweHlqWXR3M0l1UVhhc21jeE9sakZYeE94dWJaM1lVaWpjcUlUL0NlRFprSTQwQTFNQXFoRnhaUkxpdDR2M3JYcWFSMUhBL0NVQ1VmZjliTXZxMXRidHJjaUFLVzFLVnlBUzczYXU3cHM1Y1ZKSTYyNFB3S1VBR2c4NVJTWmhmNGpWRi9IMmsvc1BPYmZRM2w0OTlsZHVabVptSnd2dmYrTHQ3anV2ZnJnWTZqT0c1TGNGWFFhd0plOWNadmxRSVNFdlRKSjBjbTRSZHJkVnM5TnYrVG1qTGtWSVhNUTBNenRJWU5nU0k1NUFvZFNUZHhZek16TjdyejMzWGRQVUVwSkx4SEE3Y1d3ekxOL0ZKaXI5eXhyeHE4VktWQm9BamNkeDFYeElDVmRRY1VIUDFKc2ZFeDdlYzNDdHd5eFBZNnFkck82NGJIdzZKYmtoSlB4RENIT09XTUFFQUtJc1lHVVdzMitrblh2V0hVc0I4OTFUUUF2YjJtcHNhNnR4T2JLRGY2bDErOGZQU0pxTFh5THdheUFtSDVxQlFGZkd1S0pXUzk5bU8xeXdORE16R3dXYWZ2amtubUtXUFlDWWZRUFNXa0FEbnBGcHB5S0poVXk2dklZd1E0dHhMUE5XaGd5WElDc09iSDQ3RW04QzJnL0lIVXpNekNDQjZsS01HNFhLaTZqYk9wQjNJak16TTN1dnBuRk5sNUc4aGNCa1FNZFJ3QVFBQmdMOUluZEhjSHNFdHd2WUNaQUFqN1Btd3hJUVBsNUM4bmwwTEQ3bTNhRm1KOHVZS1dKcVBncmxaT0oxS1pLdlVKZ0xvTzZJQlV5b0Z4RXIweXorYlVPbUo3bGlmZTlRNWpod3gvVm5sNHQxWHdERHYyWGdHVGkwQjdWVWkrQ09VTlg5ZGR2MmU0YVBtWm5aS0VFZzRrZHRuVlZWVmpERzcwTjZGT1F4TDRReUcvMlVrSmhBNHFKSzVZYno4a3JCVDY3dlJZd2JBRHdIb1p4WERqT3pFVU9NaXRnczRPVlN6NTV0dUtMZEN6ek16TXhHRHZZL3VtaFdRTHBJUWl2QWRMRG9lQnlrL1VEOFdnaloveXJxVDBUOUNWajd2d1c4RHVoRUZqR2RFNlVicXp1N0x0Q3l4YmtzV0RVNzFKaHBKMXVkMFhwcFlIb2J3SThKT25JQlUrZ205TFFRdjV2RWJBMS8xSFpnS0RNTTNISDkyVEZOUGt2Z2l3RFBmNTgvUW51Z3VDcnJxN3lJOXZiK29ieSttWm1ablZ3RWhIdFhiKy8vOU5WdG9kalFqelQyQ0x5QmdhZmxuYzFzMkF5K3p5NUFPaGNGbmd2Z3BmeXk2TFVZOVRESjh3alVBZm5zRERVenk5L2cyQndDenpQRzUzQnJlNy9id0ptWm1ZMGNldWljWXBiV2ZUU1Mxd0tZY1NMbkl0RUxoaWZTNng1NDdGZm5YMzN0aEdxYzhGV0FzMDdneEUwVUxtTkk3OEtVM1c4QWNHdDZ5OTJvMzRrcGdMcmpzdkVzcFo5RXdFSVJ6VWN1WUtwYjBIcEVmYmZZdSs4eC9LaXRjd2d6aFA2N3JwNk5RcmdySmI0QThySWpaYUMwRitDVElwWTNoS1o5dnFFd016TWJuZW9mZW5KVHNXL1hnN1ZLOVM5SXJLYTBPKzlNWnNPTjVDd21PRk01M2xPVVNsMWJTd2cvSjdVVmxIZGptdGtwakJGRU42bG5LMW50UmRMUEc4ek16RVlLTFVVb0YrZk9qa0VMQlYyWWQ1NFBRbUM2aUZ1cm9mNWNQVFBmYldVdGQ2TytpTmsrZjM3YUV5ZGRuaWw4WE9CWlJ6eElLZ042QlZuODU0RURYZmZoNGVlR2JEQ3RGaU1adU8zYW1Rd05pNG53NjJLNDlIMHlkQWxhaDVoOXIrN05mVS95NFlmOWtNWE16R3cwVzdHK3I2RzY1WVdZMWY0cWt4NkMwSjEzSkxQaHBUTmpGaTdFdGRlT3k2MlFlZlhhZ1lGS2VXdU1lQXFDUnpXWTJTbUwwQUNwaml6cTFZWUQyL3ozME16TWJDU1ozVnBVR2o0QmNBRXhKSjJjam56L1JaMzRmUm1SU0p5ZXhlUXU5RTJlTE9FNDUzYWFEWTFSWDhTY1A2bGFUSXZKOVNUT3hhR3ZSeEtBQ0dCakZINVUycmZuMjgyUFBUVmtPeUFGQkpTdk9WMmwrc1ZrK0NyQUM0K2NRUU9CZUFveGZyOW5TL2VqYkcrdkRzWDF6Y3pNTEQ4RXhJYzNsSHQybHA5THFYOEkwdGZ6em1RMnpKb0NOV2RnWXVteW5UZGRVcDlIQUFLcXl6cjNNbUFWZ0IxNVpEQXpHeUg2b3JDbUZQZ0dsM1JVOGc1alptWm1neVN3ZjNxY0VvRFBBRGdQUTFDVGtkUklhWnllV2ZTcmo0SFlNSjVRQzZBVEhMRkJob0NKU2NEbnl6RzVDQ3R1YWpqUnZHWW5ZdFRQeE94VDg3aVV1QWg4dnhVTTZvZTBMTnZmOVhXMC9hSnpTRnU0M25uMTVHcGF0emdCZjRmRWJCMTVCazhHNlFWRmZxZlkwL2ZRcEhYcnVvYnMrbVptWnBhN0tXdldkT3VTUzU2cnpSMGZwVkl6d1UrUW1DRXdsNktPMmJBaFV3bXpZb2szbko0MGRRRG96U1hIVSt0Nml0ZGR2NjZTTnJ4RmFSN0l4bHh5bUpubFJoV0FPMEtzUG9INkExdnpUbU5tWm1ZSGFXc3RoYVR1MDRUbUFxd2JtcE95S1VML1YreXArOE5mZmlZd3BvbzhEMFRwUk04dW9RQmdlaEEvWHlsd0c0Q09FejJuMmZFYTlUc3hTK05LbHdLYUFlbElmd0F5Q1UrcWxxMXRmR3pkcnFFc1lHcnhvbG45b2VIWGhQQlZrTE1FSHFFL3RLb0EzMkNHdjY5MjlUNktSOWJ1SDZycm01bVoyY2pCOWV0NzA2MXZQb2R5N1U4WjlXTkZiWURVbjNjdXMyRXdyWUJ3WFRrclRjaXJwU3lYSXFLV0hoRDBOSWxYODhoZ1pwWW5BcnNFUFYwRFg4RlY2OXplM3N6TWJJUlF4N3dpUXNPNUxJUzdRRTRET0RUM1RHUUM0QndRODMvNVFZUkxRZFFQelRWSWdIVU0vRlFTMGdzM0wxdmdSZHFXbTFGZnhLd3BPUXRrMHp1L3VJZktxTGhHaUM4UFpRRno0TE9MemlxRG4wdVM4RzhBemdWUVBNSmhGVW12VTluZkZYcktqelE4dW1iSGtPNENOVE16c3hHRmE3ZjB2N2kxNjgxQ3VlY3Zzb2p2QUhnVjBBQUdXOXVialVrRUdnWE1RU0daZzVzLzFwUmJrTTV4QXlYR2h3V3N6UzJEbVZsT0pHeVc0c3E2NXRwK1AzY3dNek1iT2Q1K2EwSmpKY01GUUxnQXdCQzNaUTBGZ01WRFBvYXkzcE1JbkNIZy9Na1RHcWNNNFhuTmpzbW9ieWNMY2c2QTkxc0pFQ0crVmxmZXNuMG9MaVdBQTNlMHprYlFIVVQ0RXNCTGp6aldWaG9BOFJhbDd4ZDZ1LzhGSzladG94OWdtcG1aalhsWHRMZFhCV3l2WDN6OWR5c0lXNmprMzRHNFJFQkwzdG5NVGdhUkNZVm1rQXNyVGMzYkFMeVFSdzR1V1o1cDJid040ZlE1ejBYZ1RZQm5BRGhDcHhRenN6R0VpQlQyaUhwaElQWTlYVVIzWDk2UnpNek03RjJ6eG8xRHBad0ZockJKUU5kb1hHc2tTZFZhNnAyWWxwdFJYOFFrTlJsaTRiQmlvaVFRVlRGMjgrRU41Uk85am9EUWYvdkhaNFJDNFhhQ1h5SjUrUkgvNUVoVkFHOGg4bDlpak4vR3crdTJ1NEJwWm1aMjZpQVFzZnp4clQyTFd4OFBNU3BoOGhtUVY3Mno4TXBzekJGVUQzQ2hGSjlBVGtWTUFPQ1Nqa3IxcDNOZUJ2RTRJaGFER0pkWEZqT3pZUkVsQkw0TVlWM0xhOTJiZUhkN05lOUlabVptOXE2TnRkNytPYUgwUXBYeE95UkhaU0V3eGxwSGN3czhKczl5TStxTG1BTDdRY1RETmtTUzB1Q095TnFKWHdPaGYvSDEwd0xUT3lsOENjQUZoODM4a1FRd0N0aEt4UWN6eG52cWs4ZDNFTWhPOVBwbVptWTIralF0YjlzaFlGbjVzd3M3Z2ZRQW9ldkJNRGZ2WEdaRGppd0N1aEFJWjJ2Ui9IRmMyZDZaVjVUOXNYZDlTNnkvTnhUU1QwSnFHWnpsWW1ZMkZra2dNbVhaTDVURlovRFY5aHJ1emp1VG1abVpIZXpNaFcwRFdyYjRsY0xNTFc5aTcrVFJlVy9TdjdXR2x6cE91TVppZHJ4R2ZSRXppRkdEYjk0UC94cUFFTU1KOVlFV3dKNDdyNTVjaU1rZERQaDFFQmRBaDdTdmxRUkFvTG9RNDBPb2xyOVpmOTlxNzhBME16TTd4UkhJM3RyNzF1T1R4NTI5c1pBbWI0YWdQeFRVRElZaWdDUE44elliZlNTQ2JHREd5d1phSmwwcVlIVmVNOW1tTEd6cnJUeTZhS09VUE1YQmtST1Q4OGhoWmpZTXlnQTZGUEJVRVFOdmtxT3dQNTJabWRrcGdFdVdad0Q2ODg1aE5sb041YURYWEVURVhoeHB0Nk5FQVkweGFPYUJXeTZlY0x6bjc3dnJ1cW1GMExpWWdiOEI0QUtJOWVBaEs3cEpBZWlMMEk4UzFyNy93cGErMTEzQU5ETXpNd0E0czIzalFGTnh4d1prdFh1aCtFY0Mxa0hLYmFlYTJaQWJmRzhjUUYxRXhFdUJJMDZOSDU0b2dJcU55YzRreGdjRWJNc3JoNW5aTU9nRHNJYlF5MXpZMXBOM0dETXpNek96azJIVUZ6RkJiUlF4Y1BqblNSQkZLVnpUVUpoeTd2R2N1dit1NjJjWFdIZVh5RjhuZUI3SWV2Q3duMWtrdEIvQ010VGl0OU50MWVldmFQY2NDak16TTNzWGwzZFVTcHM3MzY3MDFSNm05TjhKL0FzVVg4ODdsOW1Rb3M1QzRJV2R0MXc3VGprV01ySGlrUU1KdEJKU0J3UXZHREN6TVlkUUdkQU9aZkZuQTdGL2M5NTV6TXpNek14T2xsRmZ4TXlxMlZQSXNKWFM0WVZNTUFGMGJVeVNLL1daYTVxUDViejlkN1RPWWNwYlk4QVhBbkd4aUVZY1BnY3pvN1JIRVEvR21IMm5yamJ3RE5lczZUNlIxMk5tWm1aakU5dmJxMDBQdGUwby9jdksrekpsMzZIMEFCUmZodVMyTWpZMk1Fd01ET2MybG9vWG8zVk9LYmNZU3hIUnMyc2ZsVDBTRVo4RkVRRzV6YUtaalIzQ0hnQS9sL1NMNXRhMnZYbkhNVE16TXpNN1dVWjlFYk9oYis4cmdEb0U3RHZDbHdOQ09JdUJueXduZFovUVRaYzBmdGo1QkxEdjV0YVpUTkpiRVpQUEU1eVB3WGs2aC8rc2lDNEJQNHNadnRYWnMvc3AvdGdGVERNek0vdHdkVzhkK0hsay96MEMvZ0hBcXhDNklkWHl6bVYyb2dUTVVaTGNqcGF6eCtVYXBMKzlITE5rZFFLc1pkUitpQjcxWUdaamhxaU5nYlVmOThYcUhzL0NORE16TTdPeExNMDd3QWtibDFXcGJBMlFmaFRBOUNNZFF1SjZwU0dVbXlkejcxMGZlMjVpc200N2w3OTNqcVlBWXNHQ3V2TDB4bWtCdUowaExBWnhDWVM2STU0VDZJckNNNGo2WnZmK2JVOU5iZXZvUFFtdnpzek16TVlndHJkWGRkYTh0OUFWdmw5dVRGOWxTTDlNOGdZQmt5RHhzUG5iWnFNRWlkTWdYdFZYaWpNM0wxalFkY2JhdGJuc05PWVNaTHBueCtaczdtbFBpK0VqSUQ0T3NDR1BMR1ptUXlnQ2VKdmt1a3BXYnArUXR2azVoSm1aV1U1SXRIUS9jdE5wZWVjWUtVTE1Kc1dRRnZ3d3c0YmE2QzlpTHUrb0ZqK0p4NnJOMDI4UWNCbkkra01QRVZoUDRIcUVkRmFEbXI1ZndRMzM2ZWJLYmpRMURCWXlheldDV2YxQVNNNUU1S2RDd3JzQW5nbXBlT1NIaUJxSVVjOVMrb2RpcVAxc2lndVlabVptZG95NHZLTUNZTHNXelg5aW9IbGlUd2g2bVlFM0NyZ1V3REcxd1RjYktTUTFBSmdac25EWnpHbWxuUUMyNUpXRmQ3ZFh0ZktXOWVXZ0ZVeDRDYVVTeUNTdlBHWm1KMFlDVUNYMURJSEg2MS9yM3NtNzRTNE9abVptSjA4RUFlZ0lIUnFsRk1UQ3VtSmg2dkRIR3Bra25CNkF5UUo4ejJWRGF0UVhNUWxJajNUczErZE9mMHhJemlQNDhTUHNZQWlEeFUyZFR5VC9NNGhmcnpTV25pWGlUaEkxcFVtemtNd2hPQU9KcG9FWUQ2QUFIRksvbEFSU0ZINUJoZThkMkZ0KzZMUzJ0cDdoZkwxbVptWTJ0bkJsZXllQW4vYmZkZlhHUkkwN0FXd0hjRG1JbVJCSzNwVnBvOHBna1hCOFNKTHIrMnQ0Q1RrV01RRUEreDdjRkU3NzFCTUVQeWR3SElBUEhTOWhaallpQ1JGRXA2UW4wa3JsQ2Q3ZFhzMDdrcG1aMmRpbVhraDFRSGh2RVZNaXdFWUNueGF4S0tkd0l3K1JTbWp4TXd3YmFxTytpQWtNRmpLN3lwMnJpc1dKMDhFNEN5SE13V0VWU0FCZ2djUVVBSlBJY0pxQXNpU0pTQ2syRUNwaHNIajVmcjlvRWRKVHlQU05TcTN6L3RQYTFybUFhV1ptWmtPaTd0NG4zOGFDQmY5VW1abXVCa3BmWWd5M2lUd1RRQU84a3RGR0U2a1J3Q2ZKOEtodVB1ZFpQcnlobkZjVUxrSFdzN0w2ZHJHVWZCY1JFd0Jja0ZjV003TVRRdllwWnF1ajRvdUZSU3U3OG81alptWTI1aEU3RURrZFJPR1FMeEJFS21EQ2tTb1FkamhDTlFtZGVlZXcwZW53cmRDalZNdjk3WHRRcmYwa1Jud1gwamJvQTl1cUJKR1RRRTRId3d5Q3A0Tm9CdmsrN1dNQlNHVUM2eWg5bzFiSkhtNzY4YnFkSitlVm1KbVoyYW1JZ0xoMmJYOFIrellVeS94YktmNW5JSzZpZEFCQ0JrbVFsSGRPczZNUUFJeGo0T1hWaGprWDZvaUxDNGRQNDdRZCs4WGFUeVg5QXREdVBMT1ltUjBmVlFUdG9MUUNXZTExRW40L1lHWm1kcEpSZXBsRWQ5NDV4b2d5Z1JmeURtR2owNWdwWWdKQTZjZXJOb1FzL2dEU2R3bTlTS24vaEU4cVpRRDJDM29DTVg2bk5wQTkzUERBNDF0UFBLMlptWm5aNGJpOG84SWZQN3F0WEtuOXRGcUxmMFBwVDZYNEJPQ2JKeHNsU0lKTVNYd2lNdmtFY2k1aWNsNUhwZGlyalNSV0FubzV6eXhtWnNlRHd2NkVhQzh3ZTdJdVhia3Q3enhtWm1hbkFrRVBDZGlWZDQ0eElFYW9LeVN4TGU4Z05qcU5xU0ltZ2F4NDMyT3ZaSHU2L2liRytFOFJlbHJTYmtqSE55dENzVi9RMjRqeFVTcTdwM0NnKzk3NkJ4N2ZNY1N4emN6TXpBN1Rjbi9ibnNZZlB2WllKUTc4VTRDK0JlbEJRYTlBeXEwMXA5a3hPby9RRlFPM1hUdFRlYmRFdm1sRlgzOS83VWNFZndhb0gwVE1OWStaMlZHUkFOVXlha01XYThzT29MS0ZDeit3NjVTWm1aa05rVUkxL1JHZ3B5bnR6VHZMYUVhZ2o4Q0xNV0pWM2xsc2RCcFRSVXdBSUJEcjI5WnQ3ZXZjL3cxRS9GZEUvQWpBQzVDMlV1cUVWSHVmVm16eG5hLzFTOWhENkMwQlQxSDZGckxxZnlsdTdYOEFqNjNiUlNBYjd0ZGtabVptcHlZQ3NmSGUxZHNMZTFaK3U1SlYveDhwZmgvRUs0TTNVUnB3ZTFrYjRVb2d6azZLRFF0M3Q3Ylc1eG1FaEZvKzljaUJMRmJYQ0hnSWNRZzZ0cGlaRFkrTmliU20yRHV3ZHZ6dU5uZGxNRE16R3k1dmJOM0htUDJqb0JXQTlnR3FEUzR3c3FOQm9FcXFTOUxMUVB4T0dycmNUdGFPUzVwM2dKT0JnTFN5dld2Ny9QbHRMVFBHdHlkRlhoQ0VxeGg0cFJndWxUQ09Vc3AzVzFzSlVDMktYUVIyZ05ueldTMCtsZFRDODRWeTc2YjJQV3U3cjJqSDhlM21ORE16TXp0QmJFUHQ5WnUzdkQ0am1mS05hcUgwZERGSmJ3S1NWbEFYQUNoQzR2dk85VGJMQzBrS1p5dm90c1pTdGdKQVQ2NXhnS2dFenc5azhZRWtoQXNoblFXeWxHY21NN01QRUFHVWdkaE9xQTFidXZmeWJpK3FOak16R3k2OHU3MzYxcXJXWjA2UHhiOU1RcnFGNUdLQ1V3QUVRWVR5SFpzeElyMDd0enNLM0NWb2JaYmhoL1dxUEk0bm51ak1OWnVOV3FmRUw5cGJyYTExYytxejVuS3AwQktRTkdmUWVBU2V3YUR4RUNTaU55anJDc0tPV01XQm5wQjFzYmUzYTBLdHZaZHRidFZpWm1abUk0TUE0dWFQTlZjYW11YVFuQzl4SVFLdkJUQVZaSzQ3M2N5T2hFSUYwQnVxeFQ4dTEycHJXdTV2MjVOM3BvR1ZuNTRiRXY1N2tiZVRuSnAzSGpPekkxTVp3T3N4WnZmVXNuM0xHeGV0MjBYQXV6L016TXlHbVZiTnFSdUlaNTJlSm5WenM0aUxHRGhaWUJPVTg4aU1rVWtVK3BsZ3ExUjdtMUZ2OW5idTNEVCt6bDkwK24yTUhhOVRvb2g1S00yZlg4QVp6WTFnc2RpREhqUlZKbFRSMEZ2RmJneXdyYzFGU3pNek14dnh1bSsrYmtwYXFyc2tKTGdHZ1pjRHVBamtXUmlENHdKc2xKTU9RTGlQRmYxTjhjZVBQcE43bkdVTDZxdFRXeTZHMGo4RmVCWEFZdDZaek16ZVN4bUJQWm5pdHdMMWc4TEhILzRGNlFkL1ptWm1lZEl6OHdzNE1INGlDZzBONWF4YXJHYUo3NzBQVVV5RGlyRlc3VldscHpGTGV0QTVib0JMbHJ1VGhKMlFVN0tJYVdabVpqWVdhUEM5SEFmdVhIUTFBKzhrZVJ1SVNRQ2JRTGd3WXlPRGtBSHFKdlQ3aGQzVjVXeHJHOGczRHRoOWYrdWsrbkhOLzZPa3hRQXZ5ak9QbWRsaHBBTUFubUdpLzVvT2xKL21qU3ZkZnMzTXpNek1Ua2xqY2lhbW1abVoyYW5nblhZc1V0cmJqcDdTeG9FU0gwclM5SE1pV2luTUZwRkNTRDB2MC9LbEFLQXBSbHpXT3g0dkNIZyt6MVpDQktScDNaM29Mdnk0aXNKMGhEQUxZQk84aTluTVJnUlZRTHdKWnZkVkt3ZGVUdGVzN2M0N2tabVptWmxaWGx6RU5ETXpNeHZsdUh4dHY0Q3RkYTN6RGxUSFQ5bkxKUGw1REx5QzRwVUFMd05ReWp1am5jTElDS0VDb2psaFlSd0dkeERuMmhhUlY3UlhBZnlpdk9xV3RrRE1VOVNWSVAxN1ltYTVvN1JMd0RNYTZGOVozOW0xbTBzUjg4NWtabVptWnBZWEZ6SE56TXpNeGdBQ1FsdEhENEJmSExqbDRrMkYwc1NYQ2l4MkNQRnFobkNPaU5rQXA4Szd6V3k0U0ZVSmUwRnRJTEFoUkR3WnM5b081RnpBUEZoL3BicXVybGc4bmNTWmhFNEg2UHNqTTh1SkJMQVN3ZWVRYVdXeHVieUpuK3lvNUozS3pNek16Q3hQYmkxbVptWm1Oa1oxekp0WFBQdmMwODhJYWJJUTVFS1JINE0wQVVBVFNNL010Sk1oUXFnSjZDUzBLMHJyczVpdFNDTldsdzY4dVpWdEczT2RoM21vWis1QjRaSnpiN29raE1MdmlmeTB3TlB5em1SbXA2eUtFRGNvNG1zbDlQNEFyVzA3eVpHejZNUE16TXpNTEE4dVlwcVptWm1OWVpvL3YzQ2dPV3NjUDJuODFBb0xGeE80QVF6WGlab05zQUNwNEptWmRrSWtBY2plK2VnSHRGMVJENlRJMm1vRDFWZEs1YnE5MkwrL0QrM3R0VHhuWWI0ZnJXb2RuNmwwVFF5RlB3UXdIMlJ6M3BuTTdGU2pHcUU5V2FidmhUVDc1OExqanp6THBhamxuY3JNek16TUxHOStZR1ZtWm1aMkNuaG1QZ3B6bStlUGEyNXBtRjRwRmVkQzRjcEFYaWZnSS9Jc1FEc1JRZ1dJR3dHK0dtTmNIeFRia2ZIVll1K0JyVmpaM2syTS9IbHVlblRSdUZxaDdtNlJYd0J3ZWQ1NXpPd1VJeDBROFZRZy90KzBaL2ZUL1BTNnJyd2ptWm1abVptTkJDNWltcG1abVoxaWROdjhoa3B4L0RtUm5CK0VDeFRDWEFMbkFKZ0ZzaEdlbTJrZkxBS3FVT2lXdEFYZ1M0QmVRcVpYVU10ZUxiNjhhZ00zb0p4M3lHT2haVWo2eDkwMFBTMFYvd0RBYjRGc2dYOFB6R3hZYUFEaWkxSDZlZzA5UDJwYzJMWnpKTzVhTnpNek16UExnNHVZWm1abVpxZTQ2bDAzWG9PZ1JSSGhhaEJuQW1nQzBBeWcwYTFtN1Zla2pFSy9nQU9BZGd0NEs0SFdsaXRhMFpqdDJvd0hYK2dtUm0vN1F5MURNakR4azFjbmhjS1hBUHc2d01hOE01bloyRWZvdVVEK1M2anFXOWo3d0E0dVFaWjNKak16TXpPemtTTE5PNENabVptWjVTdmRWMjFIcWZ4eXBWajZaeFRTanlEb1VqSjhUQWlYUUNpQktnQk1JTkZGelZQRTRKeExnSXdRTWxJVkFUMmdYb1AwdUZSOWx1RHJ2UU8xbmVNMjd1OUZSMGR0TkxTTi9TQmNndXpBQTcwdjFvZVdsVXpDUndCZEJMQWg3MXhtTmpZUnlLVFlJMkR0UUszNms0WlEzdWtDcHBtWm1ablplL2tobEptWm1aa0JBTlNLdEdmS2RSTUtOVTJRQ21jd1RTNlVPRDhFZklUZ2JBSE5MbUtlSWlTQktFdnFwTENad2hwQUhWbU1iN0JTMlZqcTdka0gvS0tIYmFOMzUrWDcwYXBQemFrbDZSY1Y4V3NBemdaWmwzY21NeHRyRkRHNE1PU3BFUEgzeVpTTjkzRmVSeVh2VkdabVptWm1JNDBmUXBtWm1ablpZVFJ2WHJIdjdQR1RReWpNVFpKMGJpUXVJSEVPeURNQW5nbXdKZStNTnZRbzlRcmFLWEVyZ2JkQWJhUzBFWlhhQytXQnl0dE5LNTdjVDZDYWQ4NlRTVXNSY05PdDA3SXEvaWlDdHdBNE0rOU1aamJXcUIvQ2E2RCtPcXVVSDYyL2NlWGJlU2N5TXpNek14dUpYTVEwTXpNenN3L1ZkK3VDR2NXNitrdkVjQ2tRcmhJMFMyUUxwWEVDVzBBVzg4NW94MEdxUXVvRjJRdXdoOURXR1BXQ3FPZGpqTTlYWW54endvL2FEdVFkYzdocDJieGlaZXJaNXpQcWowQjhNZTg4WmpiVzZDMUozMWFsOHAzU2s0Kyt4YVZqYjFlN21abVptZGxRY0JIVHpNek16RDZVZ0FTTEZ4UVBWRXVsOFRFcFZWT2VHWk40aFpSZVJlSWpBVGhOUUFGRUFXQVJRSkozWmp2SUwyZGNnaEZRQnFDR3dSMlZld0M5Sk9uVndMZ2VHVG9HMUxPcGVYOXYrYVVwcUN4ZjNsRmJPc3BuWFI0UEFjU3lCWFg5azFBN1hrVUFBQ0FBU1VSQlZNZmRuSVRreXlSdkJ0eFcxc3lHQU9NYmlGaUJXUDE2b2E3N0pWNjl0ai92U0dabVptWm1JNVdMbUdabVptWjJ6RFl2V0ZBL2MxbzZ2cUprVWtBNnZwYmdyQlNjQitEaUxPQktJa3pPTzZNZFpMQ0lXUkd3bjRqYklMNEJ4WmNCZHJCYWVUMGlkRmVybloxTi9mdTcyYlp4SU8rNEk0VitkdDJVYW16K0ZCRCtBOGk1QU9yenptUm1vMVlFMUFQcFFZYnNXK2swdHZIY2g4dDVoekl6TXpNekc4bGN4RFF6TXpPekU5YjV5UVVUNit0THM1U21zd040VGtiTW9UQmR4Q1NDTXdHZUJxSTU3NXluREVtQUJnRHVCN2tEVVpzWjhMYWl0bEp4UndWeGgycTF6YlhPN20wVDJuNXh5cldMUFZvU2lEV2ZtbHZMMGk4TCtEeUJXUUpMZWVjeXMxRW5BdWdqdEY3UU53ckpnV1c0ZGswUEFlVWR6TXpNek14c0pITVIwOHpNek15R1hOOWRyVE1MZ2VmVnNtUldVdUE4aVdkRG1pYWloV0E5Z0dZQVRRQ0tJUDJlOUVSSUFsRWowQitsSG9CZGtQcEo3Skw0ZGhMaWExbFZMNWFVdllJWHQyem5oZzNlK1hNTWRNLzhRbm51NU5raHBIOEk4bE1RWitlZHljeEdGMElEZ3Q2RTlHZTFiR0JGL1EyUGIzTUIwOHpNek16c3cvbUJrWm1abVprTk9RRUpiajRuUmRhUW9tRmlBYkhhVUEzRmFSa0xseUpvZGlBdUJIbStnRWtCS0FwSVFhUVEwOEc1bWdoNXY0WVJSUkpJUVJDQUdxQU1SQTFnSnFrR29Ec0FtNkw0a21MOEJTUGVScXh0S3BjR2R0ZDZZbTFpZjMwRmJXMVZBbG5lTDJVMDBrTTNsNm9OdWdSSXY0cUF6MENjRFA4L2FtWkhSUlVJYjByNHJsUmIvdUxydTkrODR1NzJhdDZwek16TXpNeEdBeGN4emN6TXpPeWtFMERjZkU2eEI4MHRhVHFwUHRTcEthdG9mREhSaEZwSXpvclE3QVJoRm9CelFaNExzakh2ekNQS3V6TXRPd093SlVKYkE3aEZNVzZOaWx0VDRlMUtGdllucUhWWGswclh3QzcyVHk2czZXY2JhbmxISHlza3NMenFsaytId0MrRCtpUVVXa0FrZWVjeXM1Rk4wR3VFSHFyRXlyY2FkL2U4eWlWcisvUE9aR1ptWm1ZMldyaUlhV1ptWm1hNUVFQXNtRm1IeVhPbVZCa214YVF3T1Uxd21oQ21SbUFTcVVsU21BaXFHY0pwR0p5djJTeWdHV1NhZC82aHB5cUZNb0N5Z1AwRU9nRjBDZGdueEwwazl5cUxleGl4TTBtMHJ4TGovbERqL2xLMXRnKzdWaDlnTzd5ejV5VFQvZk1ic3BZcHJVTDZId1JjQ2RCelhzM3MvV1NRRGtSay94cXorUFg2OE9wNkx0dzRrSGNvTXpNek03UFJ4RVZNTXpNek14dHhkTXUxRTlCUW1sYU9uQjZsU1lHY0ZjaVpJQ1pJbUVpeVJVQTlnQlJBdmFRNmtDVUNSUXgrbEVBVzhuMFY3eGpjUlprUnFBQ3FBQ3dMcUFBb1F5aUQ2QWRVSTlCTGhNNm8yQTF4ZTZEMktJdDdJcEp0ckZXM0ZjdmwzWGh0V3hjMytpRjRuclQ2MmdubDZyaXJRK0NmZ1p3THQ1VTFzOE5JRUh1RjdONEFmQ2ZkdGVtblhOSlJ5VHVWbVptWm1kbG80eUttbVptWm1ZMDRBb2hXSkpneUwyQjNiMEN4SlVGU242QlVIOUJmRHRXR3VqT3FUR2FtaVpxeURET1RnTk1BVGdiQ0pCS1RJekNaWUtNZ0VnZ2tBc0FBZ0pJSWdDUXBLUUY1OElWSkFJSUlIdlJlZWZBVE9pVGovOC9lbllmSFVkMzV3ditlcWw3VjNWSnI2VlpydDJWWk5oSkN0akdMaVNHWTJDRVFKZ3RNZkVNU01vRk1KcGxjNEpMTWUyY215enZoWmk3dlpDNUpJTWxsTWp5QkpFQkNnQ0ZrWXpmRXhqaG1DUTdlNUVXMlpXdGZXMnUzZXEwNjd4K1dUTHZWa2xwU1M5MlN2cC9uNGNFNmRhck9yNnRPZFZmL1R2VXBBRklYNC84VVFnZWc2eEpTRVZLWFVzaXhFVXdkd0tnUWNoQlM5QW1JUGtqcGxZQlhTcjFIaTRvMnhSZ2VVU0p5VU5NaS9XR3BqdWFvTW9yZ2lJNFJtMzdTMmF0WEJVNXEyQVZkbk4wV3BkRlRuNEQ2NGM5ZjZ6WmFESDhOS0orRndNWjB4MFJFbVVZT0tFTHVqdXI2dytGb2VHLzIxbGU5Nlk2SWlJaUlpR2d4NGlBbUVSRVJFUzA2SjY2ck11Y2gzNndxUnRVZ0RXWlZOWmlFcWh1RnFodWhHSXhDMDQxUkZRWmpWS2hoZzhpVFVlUXJDcklWQVF1RUlvU0VXVW85R3dweXBCQUtBQ2c2VkFBV0FRVkM2R1lkd2dRQUVKQ1FDQWtwenB1dVZVSkdkTWlBRUFoQ0NGM291bDlLT2FCQkJJeVFvMUdJZ0NMa3FLckpVV21BRDFFWmtyb1NrWVpJUkdwS1JFYVZpS1pGd3VIK2NDalBIWTJpYVY4VURZaHlvREx6eVoxWEc0Smh2Y3hnelA2RVZQRFhFR0k5enY0cW1JaVdPUVd5V3dKL2tZZytHZGFETDltMzdPcEtkMHhFUkVSRVJJc1ZCekdKaUlpSWFNbVNnT2o5eE5XMnJKQnFVdzNTSWxUZGFJWVpZVjBhb3RDdFF1alc4YkVuQVUyRmJqQVlBRUNOR2pTcG52Mm5FQks2Rm9WVXRkaHRSeUUxS2JXSVZKU0lVUkhTcUNBVUNrVURvNW9TTVZtaVlSdENZY0FjaHE4dGdoZE9ocy85WXBPV0JIazNsT0NXRDFhbzB2QXhDT1YyUUpUaTdGVEdSTFFjQ2VpUUdCV1FmeElLbmxSbDVFVjB2ZFFqdGtPYmZtVWlJaUlpSWtxRWc1aEVSRVJFUkVTeklKK0NHaTc4Y0RWMGNSTVU4UVVCV1FJSU5kMXhFZEZDa3hKQVNBRDdwWlNQaDBJRFQ5by91TmNyQkFjd2lZaUlpSWptZ2xNZTBaSm1zOWs4cTFhdHVqODNOM2ViRUVMMjlmWHRPSDM2OUYxK3Y3ODczYkhSM0ZpdDF0TE5temUzeHBmdjJMRmpYbS9PMkxadDI0UmYwZXpaczZjc0VBaTB6V2U3bVl6bkdSRVJMVmRpTzdTT1AzUTFaMXVkdnpjS3N3TlFQZ3FCTmVtT2k0Z1dtRVFZQXFjVjRBbEZoRjgwUHJUWEs2N2xBQ1lSTFUzTUFTeGR6TFZsRHA1blJPL2hJR1lTK0VhNmVGVlhWejlhVUZDd2JmenZvcUtpVDVwTXB0eS8vT1V2SDBwblhFUkxDYzh6SWlKYXpvci9hdCtvM0hsMUl4VGwxeEZkdDBpcHFFS0lTZ0JLdW1Nam9vVWdSd0UwU2VEcEtPVExwcDA3VG92LzRnQW0wWFNZYTF1OG1BTWdtbjg4ejRqZXd5L1d0S1E1bmM3TDQ4dHljbkkycFNNV29xVnFydWVaM1c2dlRXMUVSRVJFQzB0czJSWGNkN1R6WFMwcWZpc2dkMGlwZHdPSXBEc3VJcHBQVWtMS2tKUTREU0Zma3BIZ1l5Yjl1UlBpYmtUVEhSa1IwWHhpcm8xby9qSFhSdlFlRG1MU2tqWXdNUEJhZk5uZzRPQ0VNaUthdlZtY1p3NjMyLzJ4bXBxYUI2Kzg4c3FXVFpzMkhaN0g4SWlJaUJiRXhpL3VpMWhVL3h0UlhmK2xBSDRqZ0Q2QXY4WWlXcHFrQkVRRUFpMktJbjhkUmVRSDVsTURyV0lMQnpDSmFPbGpybzFvL2pIWFJ2UWVUaWRMUzlyKy9mdHZ2ZkRDQysvUHo4Ky9ibXorOE9jUEh6NzhsWFRIUmJTVXpPUThzOWxzbmsyYk5yVUlJWXdMSFNjUkVkRjhFMXQyQmIzUFgzYklhc3I5aGNFZ0lhRmNKNFJZbWU2NGlDamx3aER5ak5EMVIzUk4rNzExeTh2dDR2M1EweDBVRWRGQ1lLNk5hUDR4MTBiMEhnNWkwbExYZC9qdzRjK2tPd2lpSlM3cDgwelhkUU12cW9pSWFDbkx2LzZ0WWZtSHZ6b1F0RVRNd2dCRlFOa0tnVldBRU9tT2pZaFNRWTRDOG96VThiUlIxMzZQM1M4ZEY5ZHdBSk9JbGhYbTJvam1IM050UkdNNG5Td1JFUkVSRVZFS2liLzZ3NmpGRU53ak5lMHBYWmN2UzRsMjhCbVpSSXVjbEdjSE1NVkpDVHl2aThqUHNmdWw0M3dHSmhFUkVSSFIvT0VnSmhFUkVSRVJVWXFKTGJ1aUZqWDBoaTZqajBESDQxTEtUbkFnazJpUmtoSkFDRUNqRVBxVG10Ly9BOHN4YnhzSE1JbUlpSWlJNWhlbmswMFBSMGxKeWFkY0x0ZjFEb2VqM21ReWVZUVFobWcwT3VqMys0OFBEQXpzYW0xdC9Wa29GRG81MlFhMmJkc200OHYyN05sVEZnZ0VCcXVycTcvaGRydi9tOFZpS1JkQ3FEdDI3SmhzNmlxVHgrUDVwTWZqdWRIaGNGeHNOcHNMQVNBY0R2ZU1qSXdjNk8zdC9WMWJXOXN2QUl6T01JWTJzOW04cXFLaTRzc0ZCUVhYVzYzV2ltZzBPalF5TW5Ld3BhWGwvL2IxOWYwaFpoWGhkcnR2TEMwdHZkVm1zMTFrTXBrS285SG93T0RnNE42V2xwYnZEd3dNN0pseVQwNWpxaGlUcldlMzIydExTMHUvbEplWHQ4MWlzWlJLS2JWZ01Iakc2L1crME43ZWZyL2Y3KythSmd6VjdYWi90TEN3OENhSHc3SEJiRFlYcTZwcTAzVTlFQXdHVzBkR1J0N3Q3KzkvdWIyOS9USGd2V21Ja28wOTJicUw0WGpGc3RsczY4ckt5djQyTHk5dnE4VmlLUUdBUUNEUTR2VjZmOS9ZMlBqZFdXNTJ6dWRlT3RwTTBmbWVqSG5ycTRucVRQVWE1L2c2aUlpSU1vTFlzaXNvWDdxb3dRZlBxTmxrNkpCUVBpZUVXSmZ1dUlob3hrS1E4aGdVK2FnVzFaKzN2cjJyUTl6TktXU0pNa3ltZlBkbXJpMkplc3kxTWRjMlI1bHl2aWVEdVRhaU9lSWc1Z0lyTGk2K2JmWHExZmVhVEthOCtHVkdvekhmNlhSZTRYUTZyMWl4WXNVL3RiYTJQbkQ4K1BGL3hOazdQcWVsNjdyMXNzc3UrMDEyZHZiRzZlb1dGQlJzV2J0MjdjTldxM1ZsL0RLejJWeGlOcHRMQ2dvS3JxK3NyUHhXUTBQRFo3MWU3NnRKdlVBQXBhV2xmN2RtelpyN0ZVV3hqcGVaVENacmZuNitKejgvLzRQTnpjM2ZhV3hzL0JxQW5IWHIxdjNDNVhMZEVMdSt5V1FxZEx2ZEgzZTczUjg3ZHV6WTdhMnRyZitSYk51cFZsNWVmdGZxMWF2L1hWRVVVMnk1M1c2L3lHNjNYMVJTVXZMbEkwZU8zTkxkM2YyN1JPdm41T1JjWEZOVDg2amRicStKWDZhcXF0MW1zMTFnczlrdThIZzhuMnB2Yi84MUFOODh2WlJKWmVEeFV0ZXNXZlBkc3JLeU80VVE1LzFhM0c2MzE5anQ5aHFQeDNQTHdZTUhQeldUamM3bnVaZU9ObWR5dmlkak1mUlZJaUtpeFVoY2U5QXZkK1lkRzlMMFVhdkJhSlpRd3dMaTBuVEhSVVRKRVVBUElBNUF5SmQwS1Y0MDczN3hGQWN3aVRKTHBuejNacTR0T2N5MU1kYzJseGVTS2VkN01oWkRYeVZhRERpZDdBS3FycTcrWG0xdDdjT0ozbVRqQ1NIVTh2THlPemR1M1BnaUFPdDA5UUdncXFycTY4bTh5UllWRmQyeWJ0MjZIWWt1cXVLWnplYmk5ZXZYditoeXVhNUxKb2JDd3NKUFgzREJCUS9HZmtqSHE2aW8rR2VYeTNYZGhnMGJub2ova0k0ajFxeFpjNy9kYnI4Z21iWlRyYVNrNUcvWHJGbHpYL3hGVlN5RHdlQ29xNnQ3MnVsMFhoVy96T0Z3ck4yd1ljUE9SQjlVbVNJVGoxZGRYZDFqNWVYbGQ4VmZWTVV5bTgwbHRiVzFqeVM3emZrKzk5TFJackxuZXpJV1ExOGxJaUphek1TV1hkR2NQYStjMGJYUWsxTHFUd0E0QWluOUFBZENpREtZTGlEN0FmeFpRdjdDRUlnK2J0cjUzQWxPSVV1VVdUTGx1emR6YmNsaHJ1MHM1dHBtSjFQTzkyUXNocjVLdEZod0VIT0JsSlNVZkttaW91S3JpWlpKS1RWZDF4UGVFWktibTN0MWJXM3RqNUpwbzZpbzZKYnhmK3U2SHBKU1R2aHk1WFE2MzE5YlcvdFRJWVFhdjB6WDlZQ1VVb3N2RjBJWWFtdHJId013N1FmRTZ0V3IvMjNzbnpKUisrTXV1dWlpWCtmbjUzOW92TzVrcjE4SVlTd3RMZjN2MDdVN0gxYXVYUG10OFg5UGRZeUVFSVlMTDd6d3A0ajdaWE5sWmVVOUJvUEJrV2dkWGRlRFUrMmZoWkpweDZ1c3JPekxIby9uNWtUTHBKUjZiTHRaV1Zrcmt0bm1RcHg3Nldnem1mTTlXUXZSVjZQUjZORFlmOFBUTEIrS1JxTkRjMjJQaUlnbzA0aTdvVnU4ZjJ6VFE3Nm5wYWJkQTRFamdQUUJtSEQ5VFVUcEpDV2sxQ0F4b2t2OVQwTFZIaC9VZmMvODEvQkxQUnpBSk1vc21mTGRtN20yNURIWDloN20ybVltVTg3M1pESFhScFE2bkU1MlllUldWMWQvSjc1d2RIUzA4ZWpSbzNmMDkvZS9Da0N6MiswWFZGVlZmY2ZsY24wa3RsNXhjZkhuMjlyYWZqdzBOTFJ2cWthRUVLclA1enZVME5Ed2hlSGg0YmNBR1BMejg2K09xV0tzcmExOVNBaHgzbkh2NnVwNnZMR3g4VnRqODRTYkNnb0t0dFhVMVB6RWJEWVhuVnZSYU15dnJLeTh2YW1wNmR2VHZGYlIzTng4WDJOajQ5MEFnZ1VGQlIrcXE2dDd4R0F3T0dNcmpkK04xTkhSOFVoRFE4TlhBQXptNWVWZFcxOWYvNnY0dXZuNStkdW1hWFBlQkFLQnB1UEhqOS9SMjl2N01vQ28zVzZ2SFR0RzU5MGxaYlZhVjduZDdvLzA5UFE4TTE2V2w1ZjNnZmp0ZFhaMi92TGt5WlBmQ0FhRHpXUHJsZWZsNVYxVFVsTHllUUJUem1NK1R6THBlTm1xcXFydWlTOE1Cb050alkyTnQzZDNkejhQSUpLVGs3T3h1cnI2QjA2bjg0b2t0cmtnNTE0NjJremlmRS9hUXZUVm5UdDNPc2UyVTdwNTgrYld5WllURVJFdFpXSTdOTGx6ZHllMEQ3d2FoaVVJUmR5aUtMaENTcmpUSFJzUm5STVJBajFTeXBkVlJUeWo2dnJiN2kyN09MMGJVZWJKbE8vZXpMWE5FSE50WnpIWHhsd2JjMjFFeWVFdk1SZEFlWG41WncwR1EwNXNXVGdjN3QrL2YvLzcrL3Y3WDhiWTNkYytuKy9vL3YzN1B6NDBOUFJHL0RaS1MwdS9ORjA3a1VoazRPREJnOXZHM21RQklPcjFlbDhaWCs3eGVENmVsWlZWRmJ0T1IwZkhJNGNPSGZwMHpJT093MzE5ZmM4ZE9YTGtpL0hiZDdsY0g1OHVoc0hCd2RjYkd4dS9DbUI0YkZ1L2IycHFtdkJoQ1FCakh3cTNBUmdBSVB2NysxODhkZXJVM2ZIMXJGWnJGUURqZEcybldpUVM2ZHUzYjk5VnZiMjl6d05uNzdqMStYd04rL2Z2LzlqdzhQQmY0dXU3M2U2UHhmNnRxbXBXZkozbTV1Wi9IZitnQXM0K1BMdTl2ZjNuYjcvOTlwVUEvS2wvRlZQTHBPTlZXbHA2Yy94Rm1xN3JnYmZmZnZ1YXNlY2dSQUJnYUdqb25ULy8rYzliZlQ3ZjRlbTJ1VkRuWGpyYW5PNThuNG5GMEZlSmlJaVdDckVGVWV4NXRkY1VqdTVTRmYzbkV2STVLV1U3eHE1MWlDaGRwQVJrQ0JJbkpQQnJvY3BmallhRGI0cXJYdWhOZDJSRU5GR21mUGRtcm0xbW1HczdIM050eWNtVTgzMG1Ga05mSlZvc09JaTVBQW9LQ2liTWNkL1cxdmFBMysvdlNsQmRiMmxwdVMrKzBPbDBicDJ1bmJhMnR2LzArLzNka3kxM3VWdzN4WmMxTlRYOVM2SzZmWDE5ZjR3dmN6Z2NkWmptMTdzdExTMC9qaS9yNnVyNmJhSzZ6YzNOOXlIdU9VRGQzZDNQeHRjYm02ODllNnAyNTBOemMvTjlnVUNnUGNFaXJiVzE5WUg0d3ZnNTAwZEhSMC9GMTFtMWF0Vy9JNG1wUWhaS0poMnYzTnpjQ1hlVnRiZTNQeFFLaFU0a3FCNW9hbXI2LzZiYjVrS2RlK2xvYzdyemZTWVdRMThsSWlKYVNzVGQwTVdIWHVwWDg1dGZFRkw3aFJEeVJRalpCTWpSZE1kR3RFeHBBaGdCeEJFSi9ibElTUDlGVjJmL243SzN2dXBOZDJCRWxGaW1mUGRtcm0xbW1HczdIM050eWNtVTgzMG1Ga05mSlZvc09KM3NBckRiN1hYeFpWNnY5OVhKNmllNlcyUnNUbklMZ09CazZ3ME1ERXg1WjBoT1RzNkVCeE52M3J5NU9WSGRSSVFRcXMxbXk1L3F6WHhrWk9SWWZGa29GRXAwY1FLLzMzOGdRZDBKUDMwSEFLdlZhZ2tFQXNtR21oSmpkL0lrTkRRME5PSHVNSlBKNUluOXU2T2o0NUdZZWZBQkFDNlg2NlBYWEhOTlMwOVB6Mis2dTd0LzFkdmIreExTK0J5a1REcGVPVGs1RjhlWDlmVDBQRDlaL2NIQndUOVB0ODJGT3ZmUzBlWjA1L3RNTElhK1NrUkV0QlNKMm9hd2ZMNzhUeUdUYkJNR2RBZ2hQZ29wcXlHRUpkMnhFUzBiRWhvQW54VGlzQ2JsSTRpRVh6b3oyTmxWdTcwaG5PN1FpR2h5bWZMZG03bTJtV0d1N1h6TXRUSFhCdWJhaUtiRlgySXVBSlBKNUlvdkN3UUNiWlBWRHdRQ0NTOWNiRGJibFBOWSszeStscW1XbTgzbWtxbVdKMFBYOVNtbkxwQlNKcHBxSitFbmJEZ2M3a2xVUE1tbXhUU2hwZHdrOFFFQU5FMGJqQytMZjFqem1UTm52aHM3Yi84NFZWVnRSVVZGbjFtM2J0MXpWMTExVlhORlJjWC9BOENVa3FCbktKT09sOUZvbkhDZStQMytwc25xSzRveTdZWE9RcDE3NldoenV2TjlKaFpEWHlVaUlscXF4UFV2aE16Tzd0TW1UWDlFMS9TSEljVGI2WTZKYURrUlFnNUtJZCtTMEwrdmgwUFBXUVplYWVjQUpsSG15NVR2M3N5MXpReHpiZWRqcmkwNW1YSyt6OFJpNkt0RWl3VUhNUmZHaFAwc2hKanFZYjFxb2tLLzN4K2RzcEZwUG1pRUVBcysxLzBpcDArMndHQXdUSmpYUEJxTmpzUVhIVGh3NEthREJ3L2VQTm1jOG1henVhUzZ1dnJleXkrL2ZBK0FuRVIxbGd0VlZXM3haVUtJU1pNSFVzcGtma20rSU9kZU90cE01c0p5QnRoWGlZaUkwa2hzM0JlQjk0VXpDR3ZQUTRzK0RGMy9wWUJzQXlRSFVvam1qdzRwVDBySVo2SExuNW44dzY5bmJkdlJLYmJ6RnhGRWkwUkdmUGRtcm0zR21HdGJRTXkxemF4TjV0cUlNaE9uazEwQWtVaWtQLzZPa2F5c0xFOHdHRXg0NTR2RllpbUtMOU4xUFF5Z2Z5NXhhSm8ySFA4dzU5MjdkNjhKaFVLTmM5bnVVcVhydW5XeVpSYUxwU3ErTEJ3Tzl5V3EyOTNkL1VSM2QvY1QyZG5abDNrOG51MGVqK2RtczlsODNqRjJPQnlYMU5UVS9KOUVEM21QTmNuRmhIbXFkUmFMYURRNmJEUWFjMlBMVENhVE94Z01ua2xVMzJxMVRudTNZenJPdlV3NTMyY2psWDJWaUlpSVp1YnN3TWxMSitYejEvVUVyVnFUQ3RVdklLNkFrT1ZTaWdWL1poWFJraVdsQnNnZ0JKb2g1QTRobzg4WncxMTdjZjNCVVFGTWxSQWxvZ3lTS2QrOW1XdWJHZWJhRmhaemJiTnZNMVdZYXlPYU8vNFNjd0g0L2Y2ajhXWFoyZG1iSjZ1Zm01djd2dmd5bjg5M0NGUGNyWlNNMGRIUkNSZFFUcWR6dzF5MnVaUTVuYzRKenpVWVYxQlFjSDE4MmZEdzhMNnB0amM4UFB4V1kyUGpQK3pldlh0bFMwdkwvZkhMUFI3UFp4QnpZNEdtYWY3NE9sbFpXY1h4WlRhYnJYcXFkaGVMUk04SHlNM052V3F5K29rZTZoMHZIZWRlcHB6dmN6SFR2cG9pQ2UrU0l5SWlXbmF1ZjJIRWd1QTdlaUI2cnlMa3J3QWNCcVFQYWJ3MklGb2FwQVFRQVRBSWdRYWg2eitWZXZRaGc2djlOVnpMQVV5aXhTWlR2bnN6MXpZenpMVXRMT2JhWnQ5bXFqSFhSalI3SE1SY0FGNnZkOEpEcTh2S3ltNEg0RWhRM1ZCZVh2NlZCTnQ0ZHE1eDlQZjM3NG92cTZ5cy9EcUFDVk1MeEZHc1ZtdlpYTnRmYkZhdVhQay9rV0JPY29mRHNiYWtwT1J6OGVXRGc0UG5QVkRhYkRaUHVJTnNUT2o0OGVQZmpDOVVWVFhMWnJQbGovOGRpVVFtM0cyV2w1ZjM0Zml5MHRMUzJ5WnBaMUVaSGg1K0s3NnN2THo4VGlTWVRzRmlzYXdzTFMyOVk3cHRwdVBjeTVUemZTYm0ybGRuUWxYVmhOT1dPQnlPMWJQWkhoRVIwVklqQUNtMjdBcWF6YUV6UVVSL3BrdjlBU0h4aWdCRzB4MGIwYUltaEpTUW5WREVIM1FOL3hJSkJKNXNDVFNkRUxVTllRNWdFaTArbWZMZG03bTJtV0d1YldFeDF6YjdOdWVLdVRhaTFPRWc1Z0xvN3U3K21hN3JvZGd5aThWU2R0bGxsLzF4N000UUJRRHNkdnNGR3pacytHMTJkdlo1ZDJ6cHVoNW9iMi8veVZ6ajZPenMvRG5pdnB6WjdmYTZUWnMydmVYeGVMWURpSDJqdE9UazVHeXNyS3o4MmhWWFhIR2twS1RrODNOdGY3RnhPQnpyTjI3YytMemRicjl3ck1qb2Rycy92bjc5K2xjVVJUbHZXb2xvTkRyVTF0YjJSR3pabFZkZWVheXVydTVKdDl2OU1RRG5wanl3Mld5ZXRXdlgvbHQ4ZTFKS3plLzNENDMvN2ZQNURzYlhxYWlvK0lyYjdiNEpaL3VNdWJ5OC9IK1VsWlhkT2JkWG1oazZPenVmamk4Yk8wOWVkVGdjbTNEMkFlYXF5K1c2N3BKTEx0bHBNQmltblZZdEhlZGVwcHp2TXpIWHZqb1RQcDl2UUVvNTRUbERxMWF0dWhlQUU0REl6czYrYkRiYkppSWlXa3JFbGwxUjIxVXZkVVpEa1YyYUhubEloLzZmQUE0QmtvT1pSRE1tZzVCeUgzUThMbVQwTVhPVy9vYjF1bDN0cTY4L0dacCtYU0xLUkpueTNadTV0cGxocm0xaE1kYzIremJuaXJrMm90VGhNekZuNmZMTEwyL0FOSGRyN3R5NTB3a0FvNk9qSFdmT25MbW5zckx5MjdITHM3T3pOMjdjdUhHUGxESXFwZFRpUDZ6SG5UcDE2dTVBSUREaDUvOHo1ZlA1anJhMXRUMVlXbHI2cGRoeXU5MWVXMWRYOTJSZFhSMTBYUThDa0lxaVREcEgvWEtTbTV2N2dVMmJOaDNTZFQwb2hEQUpJUklPL0o4NmRlcHVBTDdZTWlHRU9qYlgrWFlBMEhVOUpLWFVWRldkOEtCeUFQQjZ2WDhFY080QjBqMDlQYzhWRkJUOFZXd2RSVkdzOWZYMVQrdTZIaFpDcUVLSUpUTXRRSDkvLzBzakl5TUhIQTVIZld4NWRuYjJ4WmRmZnZsZUtXVUVnQkJDSlAyK2xZNXpMMVBPOTVtWWExK2RvY2pJeU1pQitBdEtsOHQxdzlhdFc3MVN5ckNpS0pZZE8zYUlXVzZmaUlob1NiRjljRWVIYktqdEMzVzdUMEt4OWl1S3VBWVNGd0lva0VqK3VvaG8rWkVTZ0FhZ0gxSTJxRUovVGxIbERuUzFIaFBiR3hMK1lvR0kwb3U1dHVXQnViYUZ3MXpiN051Y0srYmFpRktIdjhTY0pZUEJrRzB3R0hLbStpKzIvcWxUcCs3cDdPeDhJdEcyaEJDR3lkNWtPem82SGo1ejVzeTlxWXI3Nk5Halh4MFlHSGh0c3VXS29saDRVWFZXN0hNTkZFV3hUSFpSMWR2Yis3dVdscFlmVExjOVJWSE1rMzFRYVpybWEyeHMvSWZZc3ZiMjlzZERvVkRISk5zeWpWOVVOVGMzZjMrNnRoY0plZWpRb2IvUk5DM2hyd3VFRU1iWWk2cWVucDVua3Rsb09zNjlURG5mWjJ1bWZYV21Pam82SGtwVUxvUlFGRVd4ekdYYlJFUkVTNUdvYlFpYiszYWVOTW5SSCtuUUg1REFhenJRQXlsREVIeFdKdEZFVWtJaUxJQXVJYkJiU3YySFNpVDhDMmpCSXh6QUpNcGN6TFV0ZmN5MUxUam0ycGhyWTY2TkZqME9ZaTRjL2ZEaHc1OCtlZkxrTjhmdXdKcVNwbW4rRXlkT2ZMV2hvZUVMU08zek9RTHZ2UFBPdFMwdExUK1FVa2FUV1VIVHROR1JrWkVKRDFCZTZnNGZQbnl6eitjN1BFVVYyZEhSOGREKy9mcy9nVGtjbzVHUmtRTnZ2dm5tVlg2Ly8xRDhva09IRG4weTBVUEh4M1YxZGYycXNiSHhIMmZiZHFieCsvMEg5dS9mdnkwY0RuZFBWYStqbytQaDQ4ZVBmelhKemFiajNNdVU4ejJscHVpck05TGEydnBnVDAvUGIxTVZGeEVSMFhJZ3RrTVRXM2I1VEtiK1AwSkV2cThBUDRHUXB5QWxCMlNJNGdpSU1JQ1RrUExIZWlqNGJWTzBaeWYydk5vcnR1eEs2anN3RVMwYW1mTGRtN20ySkRIWHR2Q1lhMk91aldpeDQvUkRDMHMvZmZyMFBkM2QzVDkxdTkxL2s1K2YvMEc3M1Y1ak5Cb0xBTWh3T056cjgva2F2Rjd2aTgzTnpZOEFtUEN3NlJRSkhUOSsvSzdtNXVZZkZCY1hmell2TDIrTHpXWmJhelFhOHdISWFEVHFDNFZDN1g2L3Y2Ry92Ly9WdHJhMlp3QjQ1eW1XakJVT2gzdmVlT09OalJVVkZYZDRQSjZiczdLeXFvUVFobEFvMURFNE9MaXJ0Ylgxb1VRUHlCNjNkKy9lK3FLaW9odWRUdWRtcTlXNnhtUXl1WVFRcXFacHZrQWcwRHc4UEx5dnA2Zm5tYjYrdnVjeHlZZnB3TURBNjN2MzdxMnJyS3o4NTd5OHZHMW1zN2xZU2hrWkhoN2UxOXJhK3VQdTd1NG41MjBIcEVsL2YvL2UxMTU3clhyRmloVmZkcnZkSDdWYXJkVUdnOEVlRG9lN2g0YUc5cmEzdHovazlYcGZzVnF0cFRQWWJEck92VXc1MzZlVmlyNDZRL3FCQXdkdUtpNHUvbHh4Y2ZFdGRydTkzbUF3NU9pNkhnd0dnODM5L2YydnBLQU5JaUtpSlVsYy90Wnd4eDh1UHB4djk0d0t5RE1RNGlwQWJvSVFxd0FZMHgwZlVacUZBZGttSmZaQXlOMjZydnpKTlBES0NiRWRFNTRUUlVSTFJxWjg5MmF1TFFuTXRhVUhjMjBMajdrMm90VGhQTWhFQUxadDJ6Ymh3MkxQbmoxbGdVQ2dMUjN4RUJFUkVSRk5SejVmWlk1YXF5N1JwWEs5VU1VMUFxaVVFRG1BTUtVN05xSUZwZ0Z5V0FJbmhNUWVJZkdId2VHQmZhNlAvbWtrM1lFUkVTMVh6TFVSRVZFcThKZVlSRVJFUkVSRWk1QzQvbVRvblFkejNxcXR5bW1GYm1rMHFNcUhJYkVPUWhaRHdnb0kzclJLUzUwT3lMQ1U4QUxpa0JENjA5RlE1R1ZyYVh1M2F3dWZmVWxFUkVSRXROanhtWmhFUkVSRVJFU0wxTVl2N290WXZQbHRGb3orTnFwRi95ZWsvaVBvT0FBZ2t1N1lpT2FmREV1SlJrV1gveUZVL1p0R1plZ1o2OURMSGFLV0E1aEVPVS9SQXdBQUlBQkpSRUZVUkVSRVJFc0JmNGxKUkVSRVJFUzBpSW50LzZVQkdBUXdLRi8vOExPYVJFZFVrNWNMZ1E4TGdRcEFXTk1kSTFIS1NLbEJ3QytCTXdMWUMraTc5VWowM1E0UlByTnl5NTVndXNNaklpSWlJcUxVNFNBbUVSRVJFUkhSRWlHdWZLNUo3cnk2UTRzYUdtQTA5d3VJeTNXSkdpRmtCU0Q0L1k4V09la0RaSWVVT0FncDkwVmxkS2Uxci8xZHNaMi92Q1FpSWlJaVdvcjRKWmFJaUlpSWlHZ0pFVnQyQmFYRThiYi8yblJmZ1R0N293TDFCZ2x4Z3dCY0FCeUFzS1E3UnFJWjBBRVpBZUNIUktNVWVFMW9rZCtNam80MjVvenVHUmJib2FVN1FDSWlJaUlpbWg4Y3hDUWlJaUlpSWxwaWhJQU92QkdRZXplOTR3L2xuakJKK1Y5Q3dWOUxLVzRBNUZvSUlRQXBBQ0hTSFN2UlJGS2UvYitRa0RJRW9GMlg4aldEcWp5cm1nSnZJS0FONWR5d0p5UUFtZFl3aVlpSWlJaG9YbkVRazRpSWlJaUlhSWtTVjd3UkFCQ1FUOVgyaHd1TFFxbzBITk9GZWlrZ053Z290Ukt3cHp0R29nbUVrSkFJUWNyak91UWJpcTYvbzJnNG9nYUdUNG5yWCs5TmQzaEVSRVJFUkxRd2VOY3RFUkVSRVJIUk1qR3c4MnFuRGNZcUNOT2xrT0lLQ0ZSTGdUSUI0UWFncERzK1d1NWtGSUJQNnJJWkFvMmExTjlDRkgreVJuQUUxNzB3SWdSL2VVbEVSRVJFdEp4d0VKT0lpSWlJaUdnWmtSSUtucjNZRXJia1ZxZ204eFc2d0Fla0ZKY3JnRk1DTmtDWTBoMGpMU2RTUWtLRHdDaUFQaW5rQ1JtVkx3dGRmOFdrQnB0dzlhN1JzOU1qRXhFUkVSSFJjc05CVENJaUlpSWlvbVZJdm5PeGNYREVZVE5xbG5LVHFsNENnYTBBTG9kUVNpQ2xBZ0dGejh5aytUSCt6RXZva0lnQ0dCUkNmMXRDZVRXaXlUMTZjTGpGN3VzZkV0c2J3dW1Na29pSWlJaUkwb3RmU0ltSWlJaUlpSll4K1h5Vkdka3I4Nk5SdFVKQ1hRY0Y2eUZ4RVNEcUFKR1Y3dmhvS1pJU1VvWWcwS0lBK3lYd0YwQi9ONm9IR3J2T25PbGFjZXVaa0FDbmppVWlJaUlpV3U0NGlFbEVSRVJFUkVTUWdQQy84Z0czb3BpcURJcHlFWVM4WEVDcDFpVldDSUZDL2lxVDVrNUdJVEVLNEpTRVBBWG9CMVVoOTBXQyt0R3Vqc2JPbGJlZUNhWTdRaUlpSWlJaXloejhFa3BFUkVSRVJFVG55THVoNElPYnpHRy9iWVV3bWE4QXNFVktzUkdRMlVJb1RnRFdkTWRJaTRtVUVDSUtpV0VwWlI4Z1QwdXB2NkpMYlk4MUxFN2d6WmNHeGQxODVpVVJFUkVSRVUzRVFVd2lJaUlpSWlLYVFMNXpzUkVEdVZraHhWZ0FJYXVFVksrRWdodUVFTlVRVUFHaEFwTFB6YVFFcEFTRURrQUhaRVJLREFCNEZSSXZtNHpSZHhDTTlDRnM4dUh0RnlJY3dDUWlJaUlpb3Nud3l5WVJFUkVSRVJGTlNqNEZ0Yi84TXB0dE5LdElWYXpsbWhRWENTRXVGNUNYUUloQ1FGalNIU05sRmdGb09tU25nRGdCWFI2QjBQZEIweHJDTXRwczYzKzFUMnlIbHU0WWlZaUlpSWdvODNFUWsxTEdicmZYK255K2huVEhRZW1WQ2YwZ0UySWdJaUlpV3FyOEwyOHJWZzNxT3RXZzFFc2Rxd0d4QWdJVmdGSUt3SlRtOENndHBBUkVSRUQyUzhnV0JUZ2pKWTdwVW04VVVqdnBId29mZHg3WU5jeGZYUklSelF6ekd3UmtSai9JaEJpSWFIbmlJQ2JOaGNQdGRuK2dvS0RndXZ6OC9Pc3NGa3ZaamgwNzJLZVduMHpvQjVrUUF4RVJFZEd5SVNVRTlsMXNDSTBVVkFoaFdDOFViSUxFcFlCU0NDQmJRTm9raEJXQWt1NVlhVjVGQUl4S0tYMUNvQWZBVVVqNXAwZ284bGFXb3AvRTFsZUdoWUJNZDVCRVJJc0k4eHNFWkVZL3lJUVlpSWhnU0hjQXREalpiRGJQcGsyYldvUVF4blRIUXVtVENmMGdFMklnSWlJaVdtN09Ea3p0aThpZFY1K0JESFg1Zk5aZFJqT3lGYUcvRDZxNlNRTDFBcklLRWxsU3dBQUpBd1Q0L016RlR3ZWdBVkk3KzMvMENDRWFwSlR2NmhHNVYwYjBZeFpEZE1CNC9Fd1FkNXdNY3dDVGlDaDV6RzhRa0JuOUlCTmlJQ0lheDBGTW1oVmQxdzM4SUtOTTZBZVpFQU1SRVJIUmNpVzI3SW9DOEFId3lidmhIYjM4MmxHak9YcFFHRXdGVWtjSnBGSUh5UFZDWUkwRUNzSHZvSXZkQ0tSK1drS2VVWVE0TG9VOEJrMC9LV1dvMTZ6S2J1eUptVEwyempSSFNrUzB5REMvUVVCbTlJTk1pSUdJYUJ5L1FCSVJFUkVSRWRHY25SMjhlcWtUUUtjRUJGNjZLQ3RpTE5xdnFJWjNKRkF0ZFZFQjZNVVFvbGlCOEVnZ0g0Q2E3cmhwQ2xLR3BKRDlBcUpUNnJKVENEVHB3REZBdG9iQzRUTTJRN1JWYk5rMW1PNHdpWWlJaUlob2FlSWdKaEVSRVJFUkVhV1VBQ1N1UGVnSERoNEFjRUErZUxFeFVPMHVWQVRxaEZUV1M2QU9BcXVsbFBtS29tUkppU3dBV2VBek5OTkpCeEFGWkFnU0FRajRKZEFMSVk3cm1uWkE2dHE3Rm1QZ0tLNTZ2VXVBMDhRU0VSRVJFZEg4NC9OSWttUzMyOTA1T1RuWE9aM09LKzEyKzNxcjFiclNZREJrYTVybUM0VkNIY1BEdzI5MmRYVTkxdGZYdDNPeWJXemJ0bTNDRjcwOWUvYVVCUUtCTnJQWnZLcWlvdUxMQlFVRjExdXQxb3BvTkRvME1qSnlzS1dsNWYvMjlmWDlJV1lWNFhhN2J5d3RMYjNWWnJOZFpES1pDcVBSNk1EZzRPRGVscGFXN3c4TURPeEo0dVdZUEI3UEp6MGV6NDBPaCtOaXM5bGNDQURoY0xoblpHVGtRRzl2NysvYTJ0cCtBV0EwbWRjd2xUays4Rmx4dVZ6WHV0M3VHN096c3kreldDd1ZxcXJhcFpUaGNEamM0L1A1RG5kM2R6L1QwZEh4OENUck8wcEtTajdsY3JtdWR6Z2M5U2FUeVNPRU1FU2owVUcvMzM5OFlHQmdWMnRyNjg5Q29kREp5UUtZNnBqbDV1WmVXVjVlZnBmVDZYeWYwV2pNajBRaS9VTkRRMjgwTnpkL2IyQmc0UFZwWHB2cWRycy9XbGhZZUpQRDRkaGdOcHVMVlZXMTZib2VDQWFEclNNakkrLzI5L2UvM043ZS9oZ3dOaDNUUkxNK2pnbk1hRituc0Ira3BTOU9kVnlUYVNlKzdoUjFCcXVycTcvaGRydi9tOFZpS1JkQ3FId0lPaEVSRVMxWDhpbW9zRjVzSGpZV1dBeUFXYldwRGlVcXJnVEVlcUdJR2duVUF0SUtDUVVDS2lCVUNLaVFITmljSnhvQS9lenpMVVVVa0tOU3dndUJNMExYR3pVcEQ2b1FEVWFEMWdJdEZFQnZLQVM4RVJiYm9hVTdjQ0phR3Bocm0vdzFUSVc1dGtreDF6YkgxOEJjR3hGbElwN2cwM1BVMTljLzdISzViaFJDVER2VlVXOXY3N1A3OSsrL0JjQ0VLWFVtZS9QTno4Ky9mczJhTmZjcmltSk50TTNtNXVidk5EWTJmZzFBenJwMTYzN2hjcmx1bUtSNWVlellzZHRiVzF2L1k3TDRDZ29LdHF4ZHUvWmhxOVc2Y3FyWEVRcUZPaG9hR2o3cjlYcGZuZTQxVEdXMkh5TFoyZG1YMWRiVy9zUnV0OWZOcG8zaTR1TGJWcTllZmEvSlpNcWJhbDBwcGRiYTJ2ckE4ZVBIL3hGQUtINzVaTWVzdUxqNDd5b3JLNytKeE9lUVBITGt5TiszdDdjL21Lak5uSnljaTJ0cWFoNjEyKzAxVThVR0FEdDI3SERnN0RPR3pqUFg0eGhyTnZzNkZmMGduWDF4SVM2c2R1L2VYYjF1M2JySHM3T3pOMDRXQnhFUkVkRnk5dFJUVUQvaHV0b1ZsdVo4UlRYa0NDRmRtcVplSUtWZXJpcWlWQXFzQkZBSmlLeDB4N28weVg0SXRBb3BUK2tTeDRTVXAzVlY2MVEweFN1amtTR1RJVHFBM3BORFludGJJTjJSRXRHU3cxemJOSzloS3N5MVRjUmMyMW5NdFJIUlVzVHBaS2RoTnBzTDNXNzNKNUt0NzNLNWJsaS9mdjFUNzc3NzdvY3crVjA5NXhRV0ZuNTY5ZXJWMzVtcVRrVkZ4VDhQREF6c0xpc3J1ek0vUC85RFUxUVZhOWFzdVg5Z1lHQ256K2M3R3Ird3FLam9sdHJhMnA4bGM0Rm9OcHVMMTY5Zi8rS0JBd2MrMHR2Yis4SjA5Vk9wc0xEdzVycTZ1a2RtK3dEcDZ1cnE3MVZVVkh3MW1icENDTFc4dlB4T2g4TngwVHZ2dkhNOWdHbS9vQmNYRjM5eDdLSnEwczJ1WGJ2MmgzMTlmWDhNaFVJblloYzRISTYxR3paczJHa3dHQnpKeEpkSUtvL2pYUGYxYkMyV3ZqZ1hWVlZWWDQrL3FDSWlJaUtpOTJ6ZkRnM1kxUVdnQ3dEa3pxc05FY1YwVU5YMVFsMVhDNFhCV0NRMXZVUUlsRWlJUWlHUUt5WGNRZ2czSUdaOVBiME02WUFja2hKOWlwQzlrR0pRQW9OQ29rVlI1R2twMEE0MWVzWm9qSFpCZlhWWWJFUWszUUVUMGRMR1hCdHpiZkdZYTV1N3hkSVg1NEs1TnFMbGlZT1lzNlRyZWtBSVlSUkNUTmlIQlFVRjJ6d2V6NDFkWFYxUFQ3ZWQxYXRYLzl2WVA2V1VVa3UwUFFDNDZLS0xmaDF6OTVqVWRUMnNLSW81dnA0UXdsaGFXdnJmangwN2RudHN1ZFBwZkg5dGJlMVBFMzJRamIwV1Uvd3lJWVNodHJiMnNWMjdkbFVENkFlQWFEUTZOTDdZWURCa3gyOHJadm1zT0ozT3ErcnE2aDZkYkQ5SUtUVXBaWGl5TytsS1NrcStOTmxGMWRpNjBVVDdMVGMzOStyYTJ0b2ZOVFEwL08xME1hNWN1ZkpyNDV1YzdEZ29pbUtxcUtqNCs4Ykd4dk5pcWF5c3ZHZXlpeXBkMTROQ0NNTmtyeDFJM1hFYzI5YXM5L1ZjK3NGaTZZdHpWVlJVZE12NHYzVmREd2toMUttT0xSRVJFZEZ5Sjdic2lnSTRQZmJmT2NGWHRsWkNNYXlWVWltSGl0V1FvbG9JV1F3Skd3Uk1BakJMd0hMMi84S0s1ZnRjelRBZ1F3SWlEQ0FrcFI2QVVFWUJqRW9wMnhYSWt4THlsS0tyYmJxcXR4cDl3MjNpaGowRDZRNmFpR2djYzIzTXRZRzVOb0M1dGtreDEwYTBQUEVrVDVMUDV6dmMxZFgxcU5mcjNUVThQSHdJUUJDQTZuUTYzMWRUVS9PUXpXWmJIVnUvcUtqb3RtUXVyQUNJNXVibSt4b2JHKzhHRUN3b0tQaFFYVjNkSXdhRHdSbGJhZnpEcmFPajQ1R0dob2F2QUJqTXk4dTd0cjYrL2xmeGRmUHo4N2ZGdFdHc3JhMTlLUDVOdmF1cjYvSEd4c1p2amMxVGJ5b29LTmhXVTFQekU3UFpYSFJ1UmFNeHY3S3k4dmFtcHFadkE4RE9uVHVkQUdDMVdrczNiOTdjR3Y5aXhwZlBrcUdtcG1aQ25BQmtXMXZiUXkwdExRLzQvZjVEQUhTNzNlN096czcrOElvVksvNHBwbDV1ZFhYMWhEdnRSa2RIRzQ4ZVBYcEhmMy8vcXdBMHU5MStRVlZWMVhkY0x0ZEhZdXNWRnhkL3ZxMnQ3Y2REUTBQN3BncFNDS0cydGJYOStPalJvMThITU9SeXVhNjc4TUlMbjRpL1lNclB6NzgyZnQyOHZMd1B4SmQxZG5iKzh1VEprOThJQm9QTkFHQzFXc3Z6OHZLdUtTa3ArVHlBMktrVFVuWWNNY2Q5UFlkK3NGajY0cHdKSVZTZnozZW9vYUhoQzhQRHcyOEJNT1RuNTErZHpwaUlpSWlJRmlPeitrb0x6SnM2K3dkMW85RmtOeXFxWmpUSkxJK0V1RkRxMGcwRkpRS2lERkRLaEpDbFVzSUtBUVdBQ2drVlp3YzFGUWloQU5JQWlFVTI1WmlVRUVKQ1Nna0lIWkE2SUhSSXFVTkFGMEFVVXVoU1NLK0FhSlBRK3lCa215N0ZLVVNqSjRVUmJTWTFPZ2hGQ2ZZUERrWkRXalJhRkFoR2NhUWhtdTVYUmtUTEczTnR6TFdOWTY2TnViWmtNTmRHdER4eEVITWFScU54K01DQkF6ZjI5UFQ4SnNGaWJYQndjUGZSbzBkdjNiaHg0M2tQK1hZNm5WY2tzLzNCd2NIWFkrOGc2dXZyKzMxVFU5TTkxZFhWOThiWEhYdVR2ZzFqVTJmMDkvZS9lT3JVcWJ2WHJGbHpmMnc5cTlWYUJjQUluSjBHeU9QeGZEd3JLNnNxdHM3WUJkcm5Zb3JDZlgxOXp4MDVjdVNMNjlldi8zMXNYWmZMOWZHWUQrUjU0L0Y0UGhaL2dRb0FSNDRjdWJXOXZmMlIyREtmejlmajgvbCsxdEhSOGN2eHN2THk4czhhRElhYzJIcmhjTGgvLy83OTcvZjcvVjB4Nng3ZHYzLy94eSs5OU5JOU9UazVtMkxybDVhV2ZtbG9hT2dMVThYWjE5ZTM0K2pSbzE4ZS83dTN0L2Y1MDZkUC8rL1ZxMWYvZTJ3OW04MVdEVUFGb0kyWHFhbzY0WGsremMzTi96cCtVUVVBZ1VDZ3BiMjkvZWZ0N2UwL2o2Mlh5dU00MTMwOVc0dWxMNlpDSkJJWk9Ianc0RGEvMzk4OVZoVDFlcjJ2cERVb0lpSWlva1ZJYkVFVWVDT0ttT25vVHZ5d2FzQlR0YnBkVmYwV3hXSzJDRVhKRXBySWdvWXNDY1VwRmVHV21sNmlxa3FSRk1nWFFzbUZsQzVJVkVKZ3dxODdNcDZVSVFBak9QdExpUUVCdlY5Q0R1Z2FlaFdoTkVsRStoUW8zb2ltRFJrRVFyb2VEWmhONFJFWWRCOGl4b0M0YWhjSExJa29ZekRYeGx4YlBPYmFabSt4OU1WVVlLNk5hSG5pSU9ZMHhqNVVFbDFVQVlESXlzb3FrbEpPbU9OODdBUGVqZ1FQaW83VjB0THk0L2l5cnE2dTN5YTZzR3B1YnI0UGNYUC9kM2QzUHh0L1lTV0VVQUJrQS9BQ2dNdmx1aWwrVzAxTlRmK1NLSjYrdnI0L3hwYzVISTQ2bk8wcjgvckYxK1Z5ZlR5K3JLZW41NW40RC9vNDRmRi9GQlFVWEJlL3NLMnQ3WUhZaTZvWWVrdEx5MzExZFhYblhWZzVuYzZ0MDhYWjN0NCs0V0h1ZlgxOWY0aS9zQnE3QXlvYndMa3Bta1pIUjAvWmJMYTFzZlZXclZyMTcvdjM3NzhOTWROUEpKTEs0empYZlQxYmk2VXZwa0piVzl0L3hseFVFUkVSRVZFS3JiN3paQWc0Mlp0b21YeHFrM1UwMitBMG1BeDVtbWJNTndyaDBJUndDRVhORm9CSDEyV1dnTEJMSVhJQTNhU2NUVXBiSllRZEFqWkkyQ1ZnQW9RaUlHMkFVQUJwaGhBSnA5bExtcFFhZ0FnRUpJQ0lPSHQ5SFpKQytpRVJFa0tFcFVRWVV2cWxSRWhBK2lERUVJQ1FsQmhWRkRrb2dRRkZ4UWcwNFl0cTBxZENIelJHSTEwWTdCZ0dHZ0xHN2U4bGRZbUlNaFZ6YmN5MXhXT3ViZllXUzE5TUJlYmFpSlluRG1JbUw2ZXdzUEM2bkp5Y1MrMTJlNDNWYWwxcHNWZ3FFczNSUGk0ckt5dDdkSFIweWd1cmtaR1JZL0Zsb1ZDb1BWRmR2OTkvSUVIZENUL3RCd0NyMVdvSkJNN2VxSnlUa3pQaGdjZWJOMjl1bnJEU0pJUVFxczFteTUvdkQ0bEVEMmJ1NnVwNk5ObjE3WFo3WFh5WjErdDlkYkw2UTBORGI4U1haV1ZsclFCZ3dka3BUQ1piNzNCOG1jL25PNU9vcnRWcXpRb0VBdWN1ckRvNk9oNkplVFlEQU1EbGNuMzBtbXV1YWVucDZmbE5kM2YzcjNwN2UxOENKaVlmVW5rYzU3cXZaMnV4OU1WVUdCZ1k0SjFnUkVSRVJHa2d0cjhSd05sZmJYWW1XaTZmcnpMRHNESS9ZallVQ21oV1RSZFpRakZrQzEzUEU0cVNwMFBrQ1FpTERtbUVsTGtRVWdWZ0V4RHZUV2tucFhKMnlscWhTc2lFMDlNS0NSM2l2TVI0V0FpTUFrTHEwRU5qTWZwVklmcDFxZnNoRVZDRjlFZDFPU0ExNFZjTXVsZUxScnUxb1ZBZ1N4c2RCWUlCc2IxaHpzbE9JcUlNd2x3YmMyM2o2ekhYTmt1THBTK21Bbk50Uk1zVEJ6R25aMW05ZXZXM3k4dkxiNS9zQWRlVGtWSXFTZFJKZFBkd0lFRVp3dUZ3VDZMaVNUWjk3b3UwMld3dW1TNk82ZWk2UHVFT3VGU3pXQ3hsOFdXam82TVRManduWXpLWlhQRmxnVUNnYmJMNmdVQWc0WWV6eldaelRuSkhHUUJBVVpSRUYxMEpqeGxpamdNQW5EbHo1cnM1T1RtWHVOM3VHMlBMVlZXMUZSVVZmYWFvcU9nem9WQ292Ym01K2Y3bTV1WWZJdWI0cHZJNHpuVmZ6OVppNll1cDRQUDVXdElkQXhFUkVSRk5KSzQvR1pKUG5ldytnZG8ra3owa0ROWlNzY0k0TEhwRFpsWDFXWlU4cTFrWkRnVVVBQkRta0NJVXEwQkFFOEprT1BmOXptWU1tNkNaYlJGTlprVVZKZUgzUGltMWlFSFhBMmFqY3ZiWlcxRTk3STlHQWxKVEpheXFsSnBCUWh1VkRsWFRocUlHS1NOR3FVZUdaVUZKVUd0ck1zbGdWNi9lMW45U3V4clE4UzFJSWM1N2hoY1IwV0xHWEJ1WWE0dkZYTnZzTFphK21Bck10UkV0VHh6RW5KcjVra3N1ZWRucGRGNFp2eUFRQ0RUNS9mNVQ0WEM0T1JnTU5sZFdWdjVyT2dKTWhoQmlVWHdRQ1NFbTNHa1hEb2RuTXBYQmhBdFpJY1JVWC9UVlJJVit2MzgrcDArSUhqaHc0S2JDd3NKUFZsWldmc051dDE4WVg4RnNOcGRVVjFmZlcxUlV0UDNOTjkvY0JtQUlTTzF4VE1HK25tMjdpNkl2cHNJa0YrQkVSRVJFbEFIRWRtaEF3OWd2TWs2bU41aGszSjN1QUlpSVVvYTV0Z1hFWE50WnpMVXREY3kxRVMxUEhNU2N3c3FWSysrTXY2Z2FIaDUrZS8vKy9iZUVRcUhHbUdJbGt5K3NORTBiTmhnTXp0aXkzYnQzcjRsN0RXbW5hZHBJL01QQ2JUYmJxbEFvZENxWjlTT1JTSC84SFdKWldWbWVZRERZbEtpK3hXSXBpaS9UZFQyTWFlYkxUNFh1N3U0bnVydTduOGpPenI3TTQvRnM5M2c4TjV2TjV2UGljVGdjbDlUVTFQeWZJMGVPZkJGSTdYR2M2NzZlclV6dWkxTEtSTytIazA1aFEwUkVSRVJFUkVRencxemJ3bUt1amJtMmRHS3VqWWhTWWRvcEdKYXp3c0xDVDhlWEhUMTY5UGI0RHdHTHhiSml3WUthaGRIUjBRa2ZXazZuYzhNOE5aZndqcXRrakk2T0hvOHZLeW9xMnA3cytuNi8vMmg4V1haMjl1Yko2dWZtNXI0dnZzem44eDFDM0FQZDU5UHc4UEJialkyTi83Qjc5KzZWTFMwdDk4Y3Y5M2c4bjhIWXpRYXBQSTV6M2RkSlNOZ1BNcVV2YXBybWp5L0x5c29xamkrejJXelZxUTZLaUlpSWlJaUlhTGxpcm0xV21HdWJBZWJhbUdzam9xV0ZnNWhUU1BTbXFtbmFoSit0cjFpeDRxNkZpV2gyK3Z2N2Q4V1hWVlpXZmgyQWJacFZGYXZWT21FK2R3QlFWVFhoOHdFY0RzZnFHUWM0cHErdjcrWDRzcUtpb3MvbDVlVmRPOFZxbHZGL2VMM2VDZXVYbFpYZERzQ1JZRDFEZVhuNVYrSUx2Vjd2czBtR095dG1zN2xxa2tXaDQ4ZVBmek8rVUZYVkxKdk5sZytrOWpqT2RWL0h4RGVqZnBBcGZURVNpZlRGbCtYbDVYMDR2cXkwdFBTMmFlSWlJaUlpSWlJaW9pUXgxOFpjVzZveDE1WVpmWkc1TmlLYUx4ekVuSUtVY3NKZFFtdldyUG0rMVdvZGYyQ3lhODJhTmZlV2xaWGRzY0NoelVoblorZlBBWnczWDczZGJxL2J0R25UV3g2UFp6dUEvSmhGbHB5Y25JMlZsWlZmdStLS0s0NlVsSlI4UHRFMmZUN2ZnSlJTaXk5ZnRXclZ2UUNjQUVSMmR2WmxzY3ZxNit0L3ZXM2JOam4rMzVZdFd3WVJNNlZ4ZTN2N1EyTlRUSndqaEZBM2JOandoNnFxcW50aUwwcXNWbXQ1YVducEhlOTczL3ZPM1JIVzNkMzlNMTNYUTdIcld5eVdzc3N1dSt5UFkzZUNLV092L1lJTkd6YjhOanM3Kzd5N2tuUmREN1MzdC84azBldE5sU3V2dlBKWVhWM2RrMjYzKzJNQXprM0hZYlBaUEd2WHJ2MjMrUHBTU3Mzdjl3OEJxVDJPYzkzWDQyYmFEektsTC9wOHZvUHg5U3NxS3I3aWRydHZ3dGwrWWk0dkwvOGZaV1ZsZHlacWs0aUlpSWlJaUlobWpyazI1dHBTamJtMnpPaUx6TFVSMFh6aE16R240UFA1RHVYazVGd2VXNWFmbjc5MTgrYk5iWnFtK1ZWVnRRRm5MOENFRUJrN0lPenorWTYydGJVOVdGcGErcVhZY3J2ZFhsdFhWL2RrWFYwZGRGMFBBcENLb2xpVDNHeGtaR1RrUVB6Rmljdmx1bUhyMXExZUtXVllVUlRMamgwN1JFeDc1OVh0Nys5L0JjQzVCMXdIZzhIbTA2ZFAzN05xMWFyL0ZWdFBDR0ZjdVhMbDExZXVYUGwxS1dWRVNxa3JpakpoL3ZUUjBkR09NMmZPM0ZOWldmbnQyUExzN095Tkd6ZHUzQ09sakVvcHRVVHJBc0NwVTZmdURnUUM3VW0rL2xrUlFxaGo4L0p2QndCZDEwTlNTazFWMWF4RTliMWU3eDhCQklIVUhzZTU3dXNZTStvSG1kSVhlM3A2bmlzb0tQaXIyUHFLb2xqcjYrdWYxblU5TElSUWhSQ3pucTZGaUlpSWlJaUlpQ1ppcm0xS3pMWE5Bbk50bWRFWG1Xc2pvdm1Tc1JjRG1hQzF0ZlUvSmxzMmZsRUZBTTNOelJQdTZzazBSNDhlL2VyQXdNQnJreTFYRk1VeWd3OHlBRUJIUjhkRGljcUZFSXFpS1BIVEllUm1aV1d0aUMzd2VyMHZ4cS9iMU5UMHZ6czdPMzg1V1p0Q0NPTlVIL1NuVHAyNnA3T3o4NGxKMWpWTXRtNUhSOGZEWjg2Y3VYZXk3YzRYUlZITWsxMVVhWnJtYTJ4cy9JZllzbFFleDdudTYzRXo3QWVaMEJmUjN0NytlQ2dVNnBpa2ZkUDRSVlZ6Yy9QM1p4SUhFUkVSRVJFUkVVMk91YmFwTWRjMmQ4eTFUY1JjR3hFdFpoekVuRUpuWitkanJhMnREMHhUNTJjblRwejRsNFdLYVE0Qzc3enp6clV0TFMwL2tGSkdwNjhPYUpvMk9qSXlNbUZhZzNHdHJhMFA5dlQwL0RhWmJlWG41MDk0b0xUWDYzMHBRVlg5OE9IRHQ1dzZkZXJydXE0SGt0aTBqUHRiUDN6NDhLZFBuano1emJHN2pLYWthWnIveElrVFgyMW9hUGhDZ20ybHpjakl5SUUzMzN6ektyL2ZmeWh1VVNxUDQxejNOWUNaOVlNeGFlMkxZMFlPSFRyMHlVUVBIUi9YMWRYMXE4Ykd4bitjd1RhSmlJaUlpSWlJYUFyTXRUSFhsaTdNdFoyUHVUWWlXaXc0bmV3MGpoMDdkcnZYNjMyK3BLVGs3M055Y2k0MUdvMzUwV2gwZUhoNCtPMldscGIvNk92ciszMjZZNXlCMFBIangrOXFibTcrUVhGeDhXZno4dksyMkd5MnRVYWpNUitBakVhanZsQW8xTzczK3h2NisvdGZiV3RyZXdhQWQ0cnQ2UWNPSExpcHVMajRjOFhGeGJmWTdmWjZnOEdRbyt0Nk1CZ01ObzlOWVFFQXNOdnQ2Mk5YOVBsOFJ3S0JRT3NrMjVWTlRVMy8xdFhWOWZQQ3dzSmI4L1B6cjdYYjdUVUdneUZYU3FsRm85SEJRQ0J3YW5Cd2NIZEhSOGVqaWVJNmZmcjBQZDNkM1Q5MXU5MS9rNStmLzBHNzNWNWpOQm9MQU1od09OenI4L2thdkY3dmk4M056WThBbVBEZzZmbXlkKy9lK3FLaW9odWRUdWRtcTlXNnhtUXl1WVFRcXFacHZrQWcwRHc4UEx5dnA2Zm5tYjYrdnVjeCtZVmVLby9qWFBjMU1JTitNRSt2WVZZeERBd012TDUzNzk2NnlzcktmODdMeTl0bU5wdUxwWlNSNGVIaGZhMnRyVC91N3U1K2NvcjJpSWlJaUlpSWlHZ1dtR3RqcmkyVm1HdWJsOWN3cXhpWWF5T2krU0NtcjBJMGQzVjFkWTk3UEo2YngvOXVibTYrcjdHeDhhdnBqSW1JaUlpSWlJaUlpR2d4WXE2TmlJaVdBMDRuU3d2QzRYQ2NOOFZGWDEvZmhEbjZpWWlJaUlpSWlJaUlhSHJNdFJFUjBYTEFRVXhhQ1Bhc3JLelY0My9vdWg3bzcrL2ZuYzZBaUlpSWlJaUlpSWlJRmlubTJvaUlhRm5nSUNiTnU5emMzSG9oeExtK05qQXc4QnFBYVI4RVRrUkVSRVJFUkVSRVJPZGpybzJJaUlpSWlJaUlpSWlJaUlpSWlJaUlpSWlJaUlpSWlJaUlpSWlJaUlpSWlJaUlpSWlJaUlpSWlJaUlpSWlJaUlpSWlJaUlpSWlJaUlpSWlJaUlpSWlJaUlpSWlJaUlpSWlJaUlpSWlJaUlpSWlJaUlpSWlJaUlpSWlJaUlpSWlJaUlpSWlJaUlpSWlJaUlpSWlJaUlpSWlJaUlpSWlJaUlpSWlJaUlpSWlJaUlpSWlJaUlpSWlJaUlpSWlJaUlpSWlJNXBkSWR3Q1VtTlZxTGQyOGVYTnJmUG1PSFR2T08yWTJtODJ6YXRXcSszTnpjN2NKSVdSZlg5K08wNmRQMytYMys3dm5POGFGYW51cHRiTlViZHUyVGNhWDdkbXpweXdRQ0xTTi84MTlQUCtTZmU5WWFtMFRFUkVSRVJFUlRZVzV0cVhiemxMRlhGdG1ZSzZOS0wwTTZRNkE1cWE2dXZyUmdvS0NiZU4vRnhVVmZkSmtNdVgrNVM5LytkQlNhWHVwdGJPY2NSOFRFUkVSRVJFUlVTWmpybTN4dGJPY2NSOFQwVktucERzQW1odW4wM2w1ZkZsT1RzNm1wZFQyVW10bk9adnJQcmJiN2JXcGpZaUlpSWlJaUlpSTZEM010UzIrZHBZejV0cUlhS25qSU9ZaU56QXc4RnA4MmVEZzRJU3l4ZHoyVW10bk9adkZQbmE0M2U2UDFkVFVQSGpsbFZlMmJOcTA2ZkE4aGtkRVJFUkVSRVJFeXh4emJZdXZuZVdNdVRZaVd1bzRpTG5JN2QrLy85Yk96czVmaHNQaC9rZ2s0dTNzN0h6czNYZmZ2WFVwdGIzVTJsbk9acktQYlRhYlordldyZDc2K3ZyZmxKU1UvSjNGWWlsYjZIaUppSWlJaUlpSWFIbGhybTN4dGJPY01kZEdSRXNkbjRtNStQVWRQbno0TTB1ODdhWFd6bktXOUQ3V2RkMGdoRERPZDBCRVJFUkVSRVJFUkRHWWExdDg3U3huekxVUjBaTEdYMklTRVJFUkVSRVJFUkVSRVJFUlVVYmhJQ1lSRVJFUkVSRVJFUkVSRVJFUlpSUk9KNXNrdTkzdXpzbkp1YzdwZEY1cHQ5dlhXNjNXbFFhRElWdlRORjhvRk9vWUhoNStzNnVyNjdHK3ZyNmR5V3pQWnJPdEt5c3IrOXU4dkx5dEZvdWxCQUFDZ1VDTDErdjlmV05qNDNlVGpXdmJ0bTB5dm16UG5qMWxnVUNnTGRuajMwVmhBQUFnQUVsRVFWUjZkcnU5dHJTMDlFdDVlWG5iTEJaTHFaUlNDd2FEWjd4ZTd3dnQ3ZTMzKy8zK3JybTBIVU4xdTkwZkxTd3N2TW5oY0d3d204M0ZxcXJhZEYwUEJJUEIxcEdSa1hmNysvdGZibTl2Znd5QVBvZDJBRUJ4dVZ6WHV0M3VHN096c3kreldDd1ZxcXJhcFpUaGNEamM0L1A1RG5kM2R6L1QwZEh4OEV6Ym1hcGVibTd1bGVYbDVYYzVuYzczR1kzRy9FZ2swajgwTlBSR2MzUHo5d1lHQmw2ZklsNEFRSFoyOWlYRnhjV2Z6OHZMdThaaXNSUkxLYlZBSUhDNnA2Zm5OMDFOVGQrM1dxMDVtemR2Ym8xZmI4ZU9IV0s2YlNmQjVQRjRQdW54ZUc1ME9Cd1htODNtUWdBSWg4TTlJeU1qQjNwN2UzL1gxdGIyQ3dDanMyMGdtWDJjcU01VTIwalJhNS9LclBwdG5KVHQyMVM5ZDh6R1BMWHRLQ2twK1pUTDVicmU0WERVbTB3bWp4RENFSTFHQi8xKy8vR0JnWUZkcmEydFB3dUZRaWRUK0ZLSWlJaUlpSWdvelpocm0zM2JNWmhybXdaemJjeTFUUmNNYzIxRW1ZMkRtTk56MU5mWFAreHl1VzRVUXFqeEN3MEdRNDdCWU1peDJXd1hGQlVWM2RyYjIvdnMvdjM3YndFd09NbjIxRFZyMW55M3JLenNUaUhFZWIrRXRkdnROWGE3dmNiajhkeHk4T0RCVDgzSGk0bFhYbDUrMStyVnEvOWRVUlJUWEN3WDJlMzJpMHBLU3I1ODVNaVJXN3E3dTM4M2wzWnljbkl1cnFtcGVkUnV0OWZFTDFOVjFXNnoyUzZ3Mld3WGVEeWVUN1czdC84YWdHKzJiV1ZuWjE5V1cxdjdFN3ZkWGhlL1RBaGhzVmdzNVJhTHBieWdvT0Q2MkF1cnVWcTFhdFczS3lzcnZ3bmczQWU5eVdSeXUxeXVqN3Bjcm84Y09YTGs3OXZiMngrY1pIWERCUmRjOEtQUzB0SXZ4cTRQQUE2SG85N2hjTlNYbEpUY2R1alFvVnRTRlcrc2dvS0NMV3ZYcm4zWWFyV3VqRjltTnB0THpHWnpTVUZCd2ZXVmxaWGZhbWhvK0t6WDYzMTFQdUxJTktub3R5bmN0K2w4NzVpWHRvdUxpMjlidlhyMXZTYVRLUzkrbWRGb3pIYzZuVmM0bmM0clZxeFk4VSt0cmEwUEhEOSsvQjhCaE9iNFdvaUlpSWlJaUNpOW1HdGpyaTBwekxVdFBjeTF6Vy9iekxYUlVzVHBaS2RoTnBzTDNXNzNKeEpkVkNYaWNybHVXTDkrL1ZPWVpOL1cxZFU5Vmw1ZWZsZjhtMU5jbXlXMXRiV1B6RExrcEpXVWxQenRtalZyN291L3FJcGxNQmdjZFhWMVR6dWR6cXRtMjQ3RDRWaTdZY09HbllrK25GS3RzTER3NWtzdnZmVDFSQmRWODZtNHVQaUxsWldWL3kvaUxvcGlpTFZyMS83UWJEYXZUclNzdnI3K3FkTFMwaTlOc1Q0c0ZrdDVmWDM5MDZtSU4xWlJVZEV0NjlhdDI1SG9neitlMld3dVhyOSsvWXN1bCt1NlZNZVJhVkxSYjFPNWI5UDUzakVmYlZkWFYzK3Z0cmIyNFVRWFZmR0VFR3A1ZWZtZEd6ZHVmQkdBTmRrMmlJaUlpSWlJS1BNdzE4WmNXektZYTF0Nm1HdWIzN2FaYTZPbGlvT1lzNlRyZWtCS0dVMjByS0NnWUp2SDQ3a3h2cnlzck96TEhvL241a1RyU0NsMVhkZlAzZldRbFpXMUltWEJUbUxseXBYZmltbGZpMjAvbGhEQ2NPR0ZGLzRVcy96bGJtVmw1VDBHZzhHUmFKbXU2OEhKOXVOTU9aM09xK3JxNmg0VlFoZ1RMUjk3allGVXRCVnY1Y3FWWHh0dlpyTDlxQ2lLcWFLaTR1L2p5OHZMeSs5MHU5MGZUN1JPZkw4d21VeXVsQVE4eHVsMHZyKzJ0dmFuaWI0NGpQVnhMYjVjQ0dHb3JhMTlETUMwSDRpekVZMUdoOGIrRzU1bStWQTBHaDJhanhpQXVmZmJWTzdiZEw1M3pFZmJKU1VsWDZxb3FQanFKTnVjOUwwb056ZjM2dHJhMmg4bDB3WVJFUkVSRVJFdExzeTFKWSs1dHJPWWEwc09jMjNNdFRIWFJvc1pwNU5Oa3Mvbk85elYxZldvMSt2ZE5UdzhmQWhBRUlEcWREcmZWMU5UODVETlpqdnZycCtpb3FMYnVycTZZdS9rc1ZWVlZkMFR2OTFnTU5qVzJOaDRlM2QzOS9NQUlqazVPUnVycTZ0LzRIUTZyNWpmVjNSV0lCQm9Pbjc4K0IyOXZiMHZBNGphN2ZiYXFxcXE3N2hjcmh0aTYxbXQxbFZ1dC9zalBUMDl6OHkwamJ5OHZBL0VsM1YyZHY3eTVNbVQzd2dHZzgxajJ5L1B5OHU3cHFTazVQTUFwcHluZlJLR21wcWFoNFFROFgxYXRyVzFQZFRTMHZLQTMrOC9CRUMzMiszdTdPenNENjlZc2VLZlp0Rk9Ra0lJdGEydDdjZEhqeDc5T29BaGw4dDEzWVVYWHZoRS9BZHpmbjcrdFhHcjJsYXRXdlcvNHJjWENvVTZqaDA3ZGtkUFQ4K3pBTUk1T1RrWHIxbXo1a2M1T1RtYlVoVXpBR050YmUyRWZkYlYxZlY0WTJQanQ4Ym1SVGNWRkJSc3E2bXArWW5aYkM0NnQ2TFJtRjlaV1hsN1UxUFR0MU1ZRHdCZzU4NmRUZ0N3V3EybGlaNUpNTDU4dnMyeDM2WnkzNmJ6dldNKzJzNnRycTcrVG56aDZPaG80OUdqUisvbzcrOS9GWUJtdDlzdkdIc3Yra2hzdmVMaTRzKzN0Ylg5ZUdob2FOK3NYeFVSRVJFUkVSR2xIWE50ekxWTmhibTIxR0d1amJrMk1OZEdpeGgvaVRrTm85RTRmT0RBZ1J2ZmVPT051dE9uVDk4N1BEejhaNXk5cUFJQTdmOXY3KzdqMjdycXc0K2ZLOGw2c0NSYmZwQWlQeWEyRXlkTjZxWk5VNUswYVZsTFF5bmJEMXI2V24vcm9FREhIbGpYTWlnL3R0R3hqVEU2dHBXdFpiOEI0MFdBRnNZbyswR0JNVG9nRkdqSTBqWnRpdE00Y2UzV1RtUmJjaXhMc2lWTDFvT2xlMzkvMUE3eWxlUUhXVTkyUHUvWEs2K1hjdTdSUGNkWDU1NTc5YjFINTB4UFR4L3Q3KysvUi8wK2RRZlQydHA2bDA2blczUkJrR1U1ZXVMRWladm01OENmRTBLSVlERDQ0Z3N2dkhCek9CenVLOUtmZE5IYzNKenY1TW1UTjB4T1RqNGxoRWdLSVVRNEhEN1QyOXQ3V3lnVWVrbWQzK0Z3M0paUE9WcXR0bHFkNW5LNS9tYmg0aVRFNndzV3U5M3V4MDZjT0hHOUVDS3kyaktjVHVkdDZwdGJJWVE0ZS9ic1BmMzkvYjhmaVVST2lmbUZvTVBoc05majhYemwrUEhqVjZ5Mm5GeDhQdCtSL3Y3K2U4WHI2ek1vazVPVFQ1MDdkKzZUNm54bXM3bGJDSEZ4dE5COHU2aE56eVBMY3V5bGwxNjZlZjRtTmlHRUVNRmc4T1NKRXlkdWprUWkvWVdxczlQcHZMMjZ1bnByZXBySDQzbjg5T25UNzB4YjJEbmg4L2wrY1BiczJUOVF2OTl1dDJjZDBiWlJyS1hkRnZMWWxyUHZLRWJaN2UzdDcxYTMrVVFpRWVqdDdYMWpJQkQ0c1JBaUpZUVE0WEM0djdlMzkvWmdNUGhzbG5xOWZ5MS9Gd0FBQUFDZ2ZJaTEvUXF4dHR5SXRXMDh4TnFJdFFINTRDSG1Nc0xoc05mcjlYNG54MmFwdXJxNldWR1VqQ2tWNWpzT3k4TC82K3JxRHFuenVOM3V3L0Y0L05Vcys0ME9Edy8vYmQ2VlhpR1h5L1ZJTkJwMVo5bVVHaDBkL2F3NnNhYW1abTgrNWN6T3pnNnAwN3E2dXY1ZUZIQ0toR3dYZWEvWCs2VGI3VjVxM3ZCRW9jcDN1OTJmVTZmNWZMN3ZxOVBtUnd2VkxQemZack5sakVBYUd4djdjamdjem5ZRE5YdnUzTG1DdFF1NzNYNkhPbTE0ZVBndnMrWDErWHcvVmFkWnJkWWVzWUYvemIyV2RsdklZMXZPdnFNWVpUYzJObWFzUXpBMk52YlpTQ1J5SVV0MmVXUms1QkYxb3MxbXUzbTVjZ0FBQUFBQWxZbFkyNjhRYTh1TldOdkdRNnlOV0J1UWp3M2JLUlpCN2FaTm0yNnRyYTE5ZzhWaTJXa3ltVHFNUnVObWpVWmp5UFdHNnVycW10bloyYkFRUXRUVzFsNnQzdTcxZXAvSzlkN3A2ZWtYQ2xQdDNPWkhZbVFWREFZelJvZnA5WHBuUHVWNFBKN0h0MjNiOXFuME5MdmQvdmFiYnJwcHhPdjFmbWRpWXVJYms1T1RQeEx6bzBMeWtlMm03OEtGQzEvTmQzK3JGUXdHTTBiRmhNUGg4OW55bWt5bTZtZzBPaVdFRURVMU5SbnRJaEFJL0NCWE9ZRkE0UGsxVkhPUjJ0cmFqR04yOE9CQlY3YTgyVWlTcERXYnpRMlJTR1NpVUhXcUpHdHB0NFU4dHVYc080cFJ0c1ZpNlZHbitmMytwM1BsenpZNmJINDlBS1A0MVVoZEFBQUFBTUQ2UTZ5TldGdE94Tm8ySG1KdHhOcUFmUEFRYzNuR2JkdTJmYUs5dmYwK2pVWmpXczBiRlVXNStFdlhxcXFxakVXaUk1SEljSzczYWpTYW9uY1lpVVRDbTJ0YktwV2FWcWZsV25oNU9lZlBuLzkwYlczdE5RNkhZOUVDN0ZxdDF0elUxUFN1cHFhbWQ4WGpjYmZMNVhyVTVYTDlzOGhqMUpiUmFHeFRwODNPenI2U1QzM3prZVB6eXJXd3ViVHd3bUF3WkxTTFdDeVdNU29wclp5Q0xaWnVNQmhhMXJvUFdaYXpMdXkrRWF5bDNSYnkySmF6N3loRzJYcTlQbU9mMFdoMExGZithRFNhOWNiZGJEYmJjb3dvQXdBQUFBQlVObUp0ODRpMTVVYXNiZU1oMWthc0RjZ0gwOGt1elhETk5kZjhlTXVXTFI5UjMxUkZvOUZobjg5M3hPUHhIQjRlSHY2TDVYYWsxV3JONmpSSmtuTGVRQ2lLVW9vSHpIS3VEVHFkTG1PTzhtUXlPWk5uT2NsVHAwN2Q4ZkxMTDkrVmF4NXZnOEhRMHQzZC9mRCsvZnVQQ1NGcXMrVlppaVJKR2FQMEVvbEVNbys2bHBSV3E4MjRXWjJibTR2bnlxOG9pamJYdHRXU0pHbkQzaFFWU043dHRwREh0cHg5UjVIS3pyanVTSktrWk11NFVJMXNpWkZJcE9MUGJ3QUFBQUJBQm1KdGFZaTFGUjZ4dG9wR3JJMVlHN0JxL0JKekNSMGRIUit3Mld6WHA2ZUZRcUVUdmIyOWQ4Zmo4Y0cwWkUxblorZmZMTFd2WkRJWnFxcXFxa3RQMCt2MWpsZ3NkajViZnBQSnRPYlJKY3VSWlRubmFEZWowYmhWblpaSUpIeHJLVzlpWXVLSmlZbUpKMnBxYXZZNW5jNDduVTduWFFhRG9TazlqOVZxdldibnpwMy9rRzBCNXFXa1Vxa1o5UUxHWnJPNUt4NlA1eHhwVlFubTY3MW9NZWVsMm9WZXIyL0tscDVuMlNGMTJVZVBIdDJ1YXR1WHZIemFiU0dQYlRuN2ptS1VQVGMzRjFDUEVLdXVybmJHWXJHc284Nk1SbU5HbTVkbE9TR0VDQ3hYRmdBQUFBQ2dzaEJyVzR4WVcrRVJhNnQ4eE5xSXRRR3J3Uzh4bDdCcDA2WjNxdFA2Ky92dlUzZU9ScU54eTNMN2lzZmpHWXQ2MTlYVjNaQXJmN1lGZVF2TlpyUGxYRHk4c2JIeHJlcTBVQ2gwc2hEbGhrS2g1d2NIQno5ODlPalJqcEdSa1VmVjI1MU81N3ZFS2grd3o4N09EcWpUbXBxYTdseEROVXNpRm90NTFHbjE5ZlcvbGl0L1kyUGptd3RWOXV6c2JNWkYzbWF6N1NuVS9vdW9ZQ1BrVm1NMTdiYVF4N2FjZlVjeHlvNUVJdjNxdEpxYW1vTzU4dGZWMVYyblRndUh3NmZGRXFOYkFRQUFBQUNWaVZqYllzVGFDbzlZVzE2SXRSRnJJOWFHaXNWRHpDV1l6ZVp1ZFZvcWxjcVloM3JMbGkwZlhHNWZvVkFvWTVIbzl2YjJENGdzMHprWWpjYU8xdGJXKzFkUjFieDBkSFI4UkFpaFY2ZGJyZFlkTFMwdDcxV25UMDlQNTF3UWVDa0dneUZqcE5tOCtNREF3TWZVaVZxdHR0cHNOamVzcGd5Zno1ZXhjSHBUVTlONzYrdnJiMW5pYmNiVmxGRU13V0R3T1hWYWUzdjdId3NoNnRYcEpwT3ByYTJ0N1k4TFZYWWdFUGk1T3EyenMvTkJJVVRHdEFZcUdwUEpsTEV1UXFGcHRkcXNVeWxZcmRadHhTNWJpTFcxMjBJZTIzTDJIY1VvMisvM1o1eXJiVzF0OXdraHNxMERvbXR2Yi85UWxuMzgxM0xsQUFBQUFBQXFEN0cyeFlpMUZSNnh0dHlJdGIyT1dCdXhOcXd2UE1SY2dxSW9HYU1QdG0vZi9rOXBQK08yYjkrKy9lRzJ0clpsTzVQeDhmRnZxZE9NUm1QYnZuMzduclphclFmRTZ3dFFhKzEyKzYzWFhIUE56M1E2WGMyYS80QmxXSzNXcS9idTNmdVV4V0s1ZkQ2cHl1RnczSDdWVlZmOVJLUFJMSnIzUHBsTUJzZkd4cDdJcDV6cnI3LytsWjZlbm04NkhJN2JoQkFYZjlwdU5wdWRPM2JzK0pRNnY2SW9xVWdrRWx4TkdXNjMrL0Q4ejk0dmtpUkp1MmZQbnU5djNicjFvZlNMcE1sa2FtOXRiYjMvdXV1dXl4aWxVbXFUazVNWjdjSmdNRFR2MzcvL3AvT2pZaVFoaExhK3Z2NHRWMTk5OWMvMWVuM0dEVmUreHNmSEh4TkNMSm9mM1dLeDlCdzRjT0I1cDlONXB4QWkvZWJXV0Z0YnU3ZXpzL09qMTE1NzdkbVdscGIzRmFvZXVZVEQ0U2xGVVZMcTlLNnVyb2VGRURZaGhGUlRVN012ZmR2dTNidS9mZWpRSVdYaDM0MDMzamd0OHB3MmV5M3R0cERIdHB4OVJ6SEtucGlZK0lvc3k0dldvcGpmNTBLYjF3Z2hoTVZpdVd6UG5qM2ZyYW1wV1RTcVRwYmxxTnZ0L3VLYS9qQUFBQUFBUUZrUWEvc1ZZbTNGUWF3dE4ySnRyeVBXUnF3TjZ3dHJZaTRoSEE2ZnJxMnQzWitlMXREUWNQUEJnd2ZIVXFsVVpHRWhYa1ZSWkVtU2xud2dIQWdFZmpRek0zUEthclh1VGsrdnFhbTVldi8rL2NjVlJaa1RRa2lTSkpYME02bXJxM3ZUZ1FNSFRzdXlISk1rU1ovcjd4Z2FHdnE0RUNLY1R4bVNKR25uNXplL1V3Z2haRm1PSzRxUzBtcTFHUXVhQ3lHRTMrLy9xUkFpWXhUZVVtS3htT3ZjdVhNUGRYVjEvYldxN0txT2pvNEhPem82SGxRVVpVNVJGRmw5MDFoT2s1T1RQd3lGUXIwMU5UVlhwcWRicmRiZGUvZnVQU2JMY2tLU0pFMHgya1U0SE80Zkd4djdRbXRyNi92VDB5MFd5NjZlbnA1djl2VDBDRm1XWTBJSVJhUFI1RnpUb1lqbVptWm1UcWt2ckhhNy9UZHV2dmxtdjZJb0NZMUdZenh5NUlpMHNNMWlzU3pLR3dnRWZpS0V5R3RSNnJXMDIwSWUyM0wySGNVb2UzWjIxblArL1BtSE9qczdQNkhhNTk2OWUvY2VVeFFscVNoS0t0ZDVPalEwOVBGb05Kb3g5UVlBQUFBQW9QSVJhL3NWWW0zRlFheHRTY1RhQkxFMk5XSnRxSFQ4RW5NSm82T2puOHUxYmVHbVNnZ2hYQzVYeGtpUkxKVFRwMCsvSjVWS3pXYmJLRWxTVlhybjVQVjZuMXhWWmZPUVBwZTRScU14NXJxcG1weWMvTjdJeU1obkNsV3VScU14NUxvNHBWS3A4T0RnNElmejJlL3c4UEFueDhmSHY1NXJ1eVJKVlpWMFV6VlA2ZXZyZTNjcWxjcDYwNnJSYVBUcDdlTGN1WE1yYVdzcjF0L2YvOERVMU5RenViWnJOQnBqbVc2cWhCQkNlRHlldzluU0pVblNhRFFhOVJRbGRkWFYxVnZTRS94Ky93OExWWmZWdHRzQ0h0dHk5aDFGS1h0b2FPaWg4Zkh4cktOTkpVblM1VHBQUFI3UGw4NmZQLy93U3NvQUFBQUFBRlFlWW0ydkk5WldWTVRhbGtDc1RRaEJyTzBpWW0xWUQzaUl1WVR4OGZHdmpZNk9mbmFaUEY5NTlkVlgvM0lsKzR0RUlxZDZlM3NQSlJLSmlhWHllVHllTHcwTUREeXdtcnJtbzYrdjc2NXdPTnkzUkJiRjQvRWM3dTN0L1UyaCtybCtNY3pNekp4Njdybm5ib2hFSXFmejNJWGMxOWQzOTlEUTBJT3lMRWRYa0wvb2Y5TktSQ0tSMHkrKytPS2hlRHcrbml1UG9pankwTkRReDkxdTk3K3F0eVdUeWRBYWlvKysrT0tMdDR5TWpIeEdVWlFWamFKS3BWS3pNek16SlprZVpIUjA5QXRlci9lN0s4bmIwTkNRc1ppMzMrLy9VZUZydGRnUzdiWmd4N2FjZlVlUnlwYjcrdnJlK2RwcnIzMXNmcFRja2xLcFZPVFZWMTk5NE15Wk03OG5LdVM4QlFBQUFBQ3NIckUyWW0ybFFLd3ROMkp0cnlQV1Jxd042d2ZUeVM3amxWZGV1Yy92OXovVjB0THloN1cxdFcrb3FxcHFTQ2FUb1ZBb2RHSmtaT1J6UHAvdlAxZXp2MEFnY1B5Wlo1N3AzckpseTcwT2grUHRKcE9wVzZmVFdSS0p4RVF3R0R6dWRyc1ArLzMrbjVoTXB0WmkvVTBMRW9tRTk5bG5uOTI3ZWZQbSs1MU81MTNWMWRWYkpVblN4ZU54ei9UMDlNOUhSMGNQWjF0c2VMV09IeisrdTZtcDZSMDJtKzJneVdUYXJ0ZnI3WklrYVZPcFZEZ2FqYnBDb2RCSnI5ZjdwTS9uZTBxc3ZkTlVob2VIUDNYaHdvWEhObTNhZEU5RFE4TXRGb3RscDA2bnExTVVKWlZNSnFlajBlalE5UFQwVVkvSDg5VzEvbTJGRWdxRm5qdDY5R2ozbGkxYi9zamhjTnhXWFYyOVhhdlZWc2Rpc2ZGZ01IaDBaR1RrYzZGUTZQbmEydHFNbTRlNXVUbmZHb3VQRHd3TWZORGxjbjJtdWJuNTNmWDE5VGVhemVZZFZWVlZEVUlJSlpsTWh1UHh1RHNTaVp3SkJBSlBqNDJOUFNtRThLK3h6SldTVDUwNmRVZHpjL043bTV1Yjc3WllMTHQxT2wydExNdXhXQ3ptbXAvQ1FnZ2hoTVZpdVNyOWplRncrR3cwR2gzTnQrQUN0ZHVDSGR0eTloMUZLbHMrZCs3Y1F4TVRFMTkyT0J6dmFXaG9lTFBGWXRsWlZWWFZLSVJRRW9uRVpEZ2NQdVAzKzMvb2Nya2VGMEtzdFowREFBQUFBQ29Bc1RaaWJhVkFyQzBuWW0zemlMVVJhOFA2SUMyZkJSdkJvVU9ITWpyK1k4ZU90VVdqMGJGeTFBZjVhV3RydTNmSGpoMkxSaXo2Zkw3Ly91VXZmL25XY3RXcFV2VDA5UHk3MCttOGErSC9McGZya2NIQndhS1BzZ1FBQUFBQUFKY2VZbTBiQTdHMjNJaTFBYWdFVENjTHJCKzYxdGJXZTlXSmdVRGdwK1dvVEtXeFdxMkxSczc1Zkw2Q3pkRVBBQUFBQUFDQURZZFkyeEtJdFFHb0JEekVCTXFzdHJaMmo4VmljU3lUVFh2WlpaZDl6bUt4N0VwUFZCUmxibUppNHY4VnNYcnJoYVc2dW5yYnduOWtXWTRHQW9HajVhd1FBQUFBQUFBQVNvOVlXMEVRYXdOUUVWZ1RFeWl6dXJxNk4zZDJkbjdNNi9YK3g0VUxGNzd0OC9tZUU3K2FxNzNlNlhTK2FjdVdMUit4V3EzWHFOL3JkcnNmaThWaXJ0TFd1UExVMWRYdGxpVHA0cUNNcWFtcFo0UVF5eTVpRFFBQUFBQUFnSTJGV052YUVXc0RVQ2w0aUFsVUFLMVdhMjVxYXJxbnFhbnBIaUdFa0dVNUlZUlFOQnFOSWRkN0lwSElLLzM5L1I4cFdTVXIyTlRVMVA4Y09YS0VOWDRCQUFBQUFBQkFyRzJOaUxVQnFCUTh4QVFxa0VhajBTKzFQUndPbi9ubEwzLzVOaUZFc0VSVkFnQUFBQUFBQU5ZbFltMEFzRDd4RUJNb1AyV2xHVk9wVk1UdGRuOXhZR0RnejRVUXMwV3NFd0FBQUFBQUFMQWVFV3NEZ0EyQ2g1aEFtWjAvZi82UldDeDJyckd4OFMxbXMva3FvOUhZWGxWVlpSVkNpTG01dWVtNXVUbGZLQlI2YVdwcTZoZHV0L3MvaEJCVFphNHlBQUFBQUFBQVVKR0l0UUVBQUFBQUFBQUFBQUFBQUFBQUFBQUFBQUFBQUFBQUFBQUFBQUFBQUFBQUFBQUFBQUFBQUFBQUFBQUFBQUFBQUFBQUFBQUFBQUFBQUFBQUFBQUFBQUFBQUtoSjVhN0FwY1JzTmp1N3Vyb2VyYXVyT3lSSmt1THorWTZjTzNmdWc1RklaS0xjZFVNbWs4blVldkRnd1ZGMStwRWpSemh2a0pmMTJnY1VvOTRyUGIvS1dUWUFBQUFBb0xLdDErL1pseXErajZQUTFtc2ZRS3dOV0RsZHVTdHdLZW51N3Y1cVkyUGpvWVgvTnpVMS9aWmVyNjk3NmFXWDNsTE9lZ0VvamZYYUI1U3ozdXYxbUFFQUFBQUFpby92ak1DbGJiMzJBY1RhZ0pYVGxMc0NseEtiemJaZm5WWmJXM3VnSEhWQjViQllMTHZLWFFlVXhucnRBOHBaNy9WNnpNcUpQZ1VBQUFEQXBZTHZqTWlHNzhXWGp2WGFCeEJyVzEvb1U4cUxoNWdsTkRVMTlZdzZiWHA2T2lNTkc1N1Y0WERjdG5QbnppOWNmLzMxSXdjT0hPZ3JkNFZRR3V1MUR5aG52ZGZyTVNzeCtoUUFBQUFBbHlTK00ySWUzNHN2VWV1MUR5RFdWdkhvVXlvSTA4bVdVRzl2N3oyWFgzNzVvdzBORGJmT3p6ZjlWRjlmMzRmS1hTK1VqdGxzZGg0NGNHQkVrcVNxY3RjRnBiZGUrNEJ5MW51OUhyTlNvVThCQUFBQWNDbmpPeVA0WG54cFc2OTlBTEcyeWtXZlVubDRpRmxhdnI2K3ZuZVZ1eElvSDFtV2RYU0FsN1QxMmdlVXM5N3I5WmlWQkgwS0FBQUFnRXNjM3hrdmNYd3Z2dVN0MXo2QVdGdUZvaytwUEV3bkN3QUFBQUFBQUFBQUFLQ2k4QkFUQUFBQUFBQUFBQUFBUUVWaE90blYwVHVkenQ5eU9wM3ZzRnF0VnhzTWhrMUNDSkZJSkx3ek16T25KaWNudnpjMk52WnZRb2paYkc4K2RPaVFvazQ3ZHV4WVd6UWFIY3NuMzJyekNpRzBEb2ZqN1pzMmJickRhclh1TVJnTXpWcXQxaXpMY2pRV2k0M096TXo4TWhBSS9OanRkbjlOQ0NHdnBBeUR3ZEMxZWZQbWV4c2JHOTlxTXBrMko1UEo0TXpNek1zakl5UC80dlA1dnAvMkZzbmhjTHlqdGJYMUhyUFpmSVZlcjkrVVRDYW5wcWVuajQrTWpQelQxTlRVc1N6MVZiTzJ0TFQ4dHQxdWY2dlZhdDJ0MSt1ZGtpVHBrc25rZENRU0daaWFtdnI1Nk9qb1YrTHgrR3NyMkpjd204MVh0clcxL1c1OWZmM05ScU94UlFnaG90SG9pTi92LzgvQndjRlByMlFmSzVYdEdDNjEvY2lSSTFLT3JFVnJnOFgrTEpjcTIyS3g3R3B0YlgxL2ZYMzlJYVBSMktvb1Npb1dpNTMzKy8zLzdYYTdINDFFSWhkeUhJOTBhMjRmUzlSeHVydTcrODhkRHNmL05ocU43WklrYVpmNGpISXFSQjlRVjFkM2ZYdDcrd2R0TnR0MVZWVlZEWE56YzRGZ01QaXN5K1g2eDZtcHFWK3NvQm9hdTkxK2k4UGhlRWROVGMwK285RzRXYXZWV2hSRlNTUVNDVzg0SE82Ym1KaDQwdVB4ZkdtMTlVNVhxUE5ydlpTOWtyeUYvRndMMktjQUFBQUFRRGtSYTFPVlFheHRaWWkxRVd0Ylp2L0UybkpZTDJVVGE4TUNIbUt1VUdOajQ0MDdkdXo0a3NsazZsQnZNeGdNTFFhRG9hV3hzZkd0bloyZGYzWG16SmwzKy8zK3A4dFJ6MXhxYTJ1djNybHo1MWN0RnN0TzlUYXRWbXN4bTgyWG1jM215NXhPNTIrNzNlNXZDeUhDeSsyenRiWDE5N2R2My82b1JxTXhMYVRwOVhwVFEwT0RzNkdoNGMwdWwrdnZCZ2NIUHlxRXFMM3l5aXYvelc2My8wYjYrL1Y2L1NhSHczRzd3K0c0N1pWWFhybHZkSFQwYzduS2FtNXUvcDF0MjdZOXJOZnI2OVhicXFxcUdtdzIyN1UybSszYUxWdTIvT25vNk9obkJ3WUcva1FJRWMreE8rMzI3ZHMvM2RiVzlnRkpraGI5R3RsaXNleTBXQ3c3blU3bjNTKy8vUEp2TDNjTVNxbVliYkNVbjZWYWUzdjdCN2R0Mi9iM0dvMUduNTV1c1ZpdXNGZ3NWN1MwdE54Nzl1elp1eWNtSnI2WGF4OEZiaCtMeUxKczJyZHYzM2RxYW1yMnJ2UnZLcGF1cnE1UGRIWjJma3dJY2ZFaXFkZnJIWGE3L2UxMnUvMXRaOCtlL1VPMzIvMkZYTyt2cWFuWnQydlhyaTlhTEpZZTlUWkprb3hHbzdIZGFEUzJOelkydmpYOXhtcVZ5bmwrcmN0emU2MmZLd0FBQUFDc1I4VGFNaEZyS3kxaWJjVGFpTFZWZE5sNUk5YTJzVENkN0FvME5UWGRmZVdWVng3SmRrRlRNeGdNelZkZGRkVVA3WGI3cmFXbzIwcFlyZFlkZS9icytWbTJtNnA4YmRxMDZaMlhYWGJaRjlJdnhHcWJOMi8rTTd2ZGZ1dWVQWHVlVUYrSVZhVHQyN2MvYXJGWUxzdTJzYnU3K3g5MzdkcjFwV3dYell3ZFNaSzJ2YjM5QTN2Mzd2MmhFQ0pyM1hwNmVyN1czdDcrUVhYSG04NWdNTFRzMnJYcjhlWEtLNVZpdHNGU2ZwWnFMUzB0djd0OSsvWkgxRGRWNlhRNm5iV25wK2RiTnB2dGhtemJDOTArMUxadTNmcGdKZHhVTlRjMy8wRm5aK2RmaUxTTHI0cTBZOGVPZnpZWUROdXliZHkwYWROZGIzakRHMzZSN2FhcWtNcDVmcTNIYzN1dG55c0FBQUFBckVmRTJqSVJheXN0WW0zRTJvaTFWWGJaK1NMV3R2SHdFSE1aTnB2dGpidDI3ZnF5SkVsYTlUWlpscU9Lb3FUVTZaSWs2WGJ0MnZVMUljU3lIWDBwZEhaMlBxVFQ2YXpadHNteUhGTVVKYm5hZlc3YnR1MVQ4eStWcGQ1L3hSVlhmTHVob2VFdEMzbGxXYzQ2SWtlU3BLclcxdFkvVXFlM3RMUzhmL1BtelE5a2U0K2lLS2xjKzZ1cnEvdTFYYnQyL1Y5MWVsdGIyNzFPcC9PdUhQdVQwL2RYWFYyOUpWdStmQ1NUeWVEOHY5QXkyNFBKWkRLWXZxM1liYkJVbjJVMkhSMGRmN1h3ZXFuUFU1SWszZVdYWC81bG9mcjFlS0hiUnpaTlRVMTNMN3lXWlRtZXovbFNDQjBkSFIrZGY1bnoyR3MwR3YzbXpadi9VSjF1czlsdTZPbnArYW9rU1ZYWjNqZC9yS0pycldPNXpxOXlsNzBXK1g2dWErbFRBQUFBQUtDY2lMVmxSNnh0ZFlpMVpVZXNiZVdJdFZWdTJXdEJyRzNqWVRyWnBWWHQyclhyc0NSSmk0N1RoUXNYL24xd2NQQ3Y1dWY3MWpjMk5oN2F1WFBuRncwR1E5UEZOMVpWTlhSMmR0NDNQRHo4aVpMWFdxVyt2djVONnJUeDhmR3Z2L2JhYTM4ZWk4VmNRZ2hoTXBuYTYrdnJiMnBwYVhtZkVHTEorWi9uU1M2WDY1SEJ3Y0dQQ3lGaWpZMk5iK25wNlhsY3A5UFowak10akRqeWVEeVBuemx6NWtOQ2lPbjYrdnBiZHUvZS9RMTEzaVYrT3JRQUFCT0pTVVJCVklhR2hrT3FNdXE2dTd2L1RsM3c3T3pzWUg5Ly8vMkJRT0JwSVVUS1lyRmN0blhyMXIrejIrMXZTOC9YM056OHZyR3hzYzhIZzhHVDgwbm1yVnUzUHFUZVh5d1dHeHNjSEx4dlltTGlLU0hFWEcxdDdkN3U3dTdQMkd5MmExZHdIRmJrWnovN21VMElJVXdtVSt2Qmd3ZEhjMjNQb2hSdHNCU2ZaVTdSYUhSNFlHRGcvc25KeVI4TElaSVdpMlhYL09lNWFCU2F5V1RxY2pnY2IvTjZ2VS9PSnhXNmZXUWxTWkkySEE2ZlBuUG16TytGUXFIbmhSQzZob2FHWDF2cDMxY29raVJweDhiR1B0L2YzLytnRUNKb3Q5dHZ2Znp5eTU5UWYybHFhR2k0UmZWVzNjNmRPelBha0JCQ0dSc2JPend5TXZMWlNDUnlXZ2doV3l3V1IwMU56YTl2MmJMbFQvT29ZdG5PcnpLWHZTYjVmcTVyNkZNQUFBQUFvSnlJdGVWR3JHMFZpTFhsUnF4dFpZaTFWV3paYTBLc2JlUGhsNWhMY0RxZHQxZFhWMjlOVC9ONFBJK2ZQbjM2bldrTEZpZDhQdDhQenA0OSt3ZnE5OXZ0OXR0TFV0RmxhTFhhYW5XYXkrWDZtNFdiS2lGZVg0alg3WFkvZHVMRWlldUZFSkhsOWprOVBmMkx3Y0hCQjRRUUlmSDZNZmpQNGVIaGpJNU5DQ0htTDBxL0k0U1lFa0lvZ1VEZ2gwTkRReDlYNXpPWlRGdUZFQmRIcjdTM3Q3OWJwOVBWcHVkSkpCS0IzdDdlTndZQ2dSOExJVkx6KysvdjdlMjlQUmdNUHF2ZVoydHI2L3ZUWHQrbHZnR1FaVGw2NHNTSm0rYm5nSjhUUW9oZ01QamlDeSs4Y0hNNEhPNWI3amdVV3luYVlDayt5MXptNXVaOEowK2V2R0Z5Y3ZJcElVUnl2b3d6dmIyOXQ0VkNvWmZVK1IwT3gyMExyd3ZkUHBhbzQ5VExMNzk4YVA2bVNnZ2hrbjYvL3lmTHZhL1FmRDdma2Y3Ky9udUZFTk5DQ0dWeWN2S3BjK2ZPZlZLZHoydzJkd3NoTG80a2REcWR0NW5ONW96cEVjNmVQWHRQZjMvLzcwY2lrVk5DQ0ZrSUljTGhzTmZqOFh6bCtQSGpWNnkyZnVVOHY5Ymp1YjBnMzg4VkFBQUFBTllqWW0yNUVXc3JEV0p0aXhGckk5WldhV1d2RmJHMmpZZUhtRXV3MisxM3FOT0doNGYvTWx0ZW44LzNVM1dhMVdydEVSWHdhOWZaMmRraGRWcFhWOWZmaXpWTXdURXlNdko1ZGRxRkN4ZStteTJ2eStWNlJNeDMzQXNtSmliK1M1MXZmbTd0bW9YL056WTJac3d6UHpZMjl0bElKSEloU3pIeXlNaklJK3BFbTgxMjg4THJ1cnE2akJGTGJyZjdjRHdlZnpYTC9xTER3OE4vbXlXOXBFclJCa3Z4V2ViaWNya2VpVWFqN2l5YlVxT2pvNTlWSjZiUGwxL285cEhMMk5qWXYwWWlrWW5sOGhXYjIrM09XTURkNS9OOVg1MDJQd3JzNHJIUGRuUHQ5WHFmZEx2ZFM4MVZuMWh0L2NwNWZxM0hjM3RCdnA4ckFBQUFBS3hIeE5weUk5WldHc1RhRmlQV3RoaXh0dktYdlZiRTJqYWVzbC8wSzFsdGJXM0dBc01IRHg1MFpjdWJqU1JKV3JQWjNGRHVUdG5qOFR5ZU5oZTdFRUlJdTkzKzlwdHV1bW5FNi9WK1oySmk0aHVUazVNL0V2T2phVlppWm1ibUZYVmFQQjdQZG9FVTg2TlAxSGt6ZnBJdGhCQW1rOGtZamI0K1hYaTJSWkg5ZnYvVHVlcVViZlRQL0h6Y1JpRkVyTGEyOW1yMWRxL1grMVN1L1UxUFQ3K1FhMXVwbEtJTmx1S3p6R1YrRkZkV3dXQXdZM1NZWHE5M0xyd3VkUHZJOWI2cHFhbVNqd1RMSmhnTVpveG9Db2ZENTdQbE5abE0xZEZvZEVxSXhUZWpDeTVjdVBEVlF0ZXZuT2ZYZWp5M0YrVDd1UUlBQUFEQWVrU3NMVGRpYmFWQnJHMHhZbTJMRVdzcmY5bHJSYXh0NCtHWG1Fc3dHQXd0YTkySExNdkwvc3kvMk02ZlAvL3B0TG5OTDlKcXRlYW1wcVozWFhubGxUKzQ0WVliWEpzM2IvNC9RZ2o5U3ZhcEtNcGtsdVNzVjlGRUl1SE5scHhqMTlMQ0M3MWViODhvSUJvZHkxV25hRFNhOWViQmJEYmJoQkNpcXFvcVkzK1JTR1E0MS80MEdrM09pMjJwbEtJTmx1S3p6Q1hIL29RUVFxUlNxV2wxV3ZyYzVZVnVIN21FdytHUnBiYVhTbzcybU92TzllS3hOeHFOYmVxTnM3T3pHVGZUYTFYTzgyczludHNMOHYxY0FRQUFBR0E5SXRhV0c3RzIwaURXdGhpeHRnekUyc3BjOWxvUmE5dDRlSWk1QkVtU3luNVRWQ0RKVTZkTzNmSHl5eS9mbFd0K2FvUEIwTkxkM2Yzdy92Mzdqd2toYXJQbEtZT005aWxKMGxJTG9XZWR3em9TaVNTRmVQMUdNc3YrY3Y2VVgxR1VzdjlTZVFPMXdWemtYQnQwT2wzRytoTEpaSEltN2I4RmJSKzVWTkpGT0IrU0pCblVhWWxFWXNtL09SL2xQTC9XNDdrTkFBQUFBSmVpRFJUbklOWW0xdWYzOFEzVUJuTWgxbFpreE5xS1d6YWdSdU5hUWlxVkNxa1hzRDE2OU9qMmVEdytXT3E2NU9nSU1qck1wVXhNVER3eE1USHhSRTFOelQ2bjAzbW4wK204eTJBd05LWG5zVnF0MSt6Y3VmTWZzaTFjWFdwemMzTUI5UWlnNnVwcVp5d1d5enJxdzJnME5xblRaRmxPQ0NFQ1FnaVJUQ1pEVlZWVmRlbmI5WHE5SXhhTG5jKzJQNVBKdE9hUldXdFZTVzJ3R0dSWk51WGFaalFhdDZyVEVvbUViK0Yxb2R2SFJwVktwV2JVaTdLYnplYXVlRHllc1g3SFdwVHovQ3BsMllYb2l3RUFBQURnVWxWSmNRNWliYThqMWthc2JlRTFzYmFWSWRaVzJMS0p0V0U1L0JKekNiT3pzeGtYTDV2TnRxZlk1YVpTcVlnNnJicTZ1bG1kWmphYnUvUFpmeWdVZW41d2NQRERSNDhlN1JnWkdYbFV2ZDNwZEw1TFZNQUQ3a2drMHE5T3E2bXBPWmdyZjExZDNYWHF0SEE0ZkZyTWowREtOdmQ4WFYzZERibjJsMjB4NnlMS09uS3BYRzJ3Vkd3Mlc4WWM4Z3NhR3h2ZnFrNExoVUluRjE0WHVuMXNWTE96c3dQcXRLYW1wanNMWFU0NXo2OWlsVjNzdnJqSXN2WXBBQUFBQUZCT3hOcktpMWdic1RaMUdyRzIxU1BXbG4vWnhOcVFEeDVpTGlFUUNQeGNuZGJaMmZtZ0VDTGo1OVFxR3BQSmxERTM5a3JOemMzNTFHbjE5Zlcvcms1cmJXMzluWlhzejJBd1pJeXltUmNmR0JqNG1EcFJxOVZXbTgzbWhwWHN1NWo4Zm4vR1F0UnRiVzMzQ1NHc1diTHIydHZiUDVSbEgvKzE4RG9VQ2oydjN0N2UzdjRCa1dWS0Q2UFIyTkhhMm5yL3FpdTlESzFXbS9WbjkxYXJkVnUyOUhLMXdWTHA2T2o0aU1peU5vVFZhdDNSMHRMeVhuWDY5UFQweGNYRUM5MCtOaXFmejVkeG5KcWFtdDViWDE5L3l4SnZNNjYybkhLZVg4VXF1OUI5Y1RHc3RrOEJBQUFBZ0hJaTFsWmV4TnFJdGFuVGliV3RIckcyL01zbTFvWjg4QkJ6Q2VQajQ0OEpJUmJOKzIyeFdIb09IRGp3dk5QcHZGTUlrWDd6WWF5dHJkM2IyZG41MFd1dnZmWnNTMHZMKy9JdE54d092NnhPMjd4NTg0Y2NEc2NkNHZYUHpORGUzdjdIYlcxdEgxakovcTYvL3ZwWGVucDZ2dWx3T0c0VFFseWNFc0JzTmp0MzdOanhLWFYrUlZGU2tVZ2ttRy85QzJWaVl1SXJzaXpIMDlPTVJtUGJ2bjM3ZmpvLzBrY2poQkFXaStXeVBYdjJmTGVtcG1iUnFDbFpscU51dC91TEMvOGZIeC8vbHJxTStmMDliYlZhRDRqWEYvTFYydTMyVzYrNTVwcWY2WFM2bWtML1RlRndlRXBSbEpRNnZhdXI2MkVoaEUwSUlkWFUxT3hMcS9Oam9neHRzRlNzVnV0VmUvZnVmY3Bpc1Z3K24xVGxjRGh1ditxcXEzNmkwV2dXVFJ1UVRDYURZMk5qVHl6OHY5RHRZNk55dTkySDU2Znl1RWlTSk8yZVBYdSt2M1hyMW9mU3YzaVpUS2IyMXRiVys2Kzc3cnFNa1hmTEtlZjVWYXl5QzkwWEY4TnErNVI1OXA2ZW5xL2ZlT09Od1p0dXVtbW1wNmZubXlMdDJnQUFBQUFBeFVLc3JieUl0UkZyUzg5THJDMC94TnFJdFJGcks2MnlUMk5ReWNMaGNQL1kyTmdYV2x0YjM1K2VickZZZHZYMDlIeXpwNmRIeUxJY0UwSW9HbzBtNTN6anErWDFlbi9RMk5qNHY5TFROQnFOYWZmdTNkK1NaVGtoU1pKV2txUVYvM3haa2lUdC9Mejhkd29oaEN6TGNVVlJVbHF0Tm1NeFp5R0U4UHY5UHhWQ2xIMkI1ZG5aV2MvNTgrY2Y2dXpzL0VSNmVrMU56ZDY5ZS9jZVV4UWxxU2hLU24wQlhqQTBOUFR4YURSNjhhZnZnVURnUnpNek02ZXNWdXR1MWY2dTNyOS8vM0ZGVWVhRUVKSWtTY1U4TCtabVptWk9xUy95ZHJ2OU4yNisrV2Evb2lnSmpVWmpQSExraUNSRStkcGdLZFhWMWIzcHdJRURwMlZaamttU3BKY2tLZXZnaXFHaG9ZOExJY0lML3k5MCs5aW9ZckdZNjl5NWN3OTFkWFg5ZFhxNkpFbFZIUjBkRDNaMGREeW9LTXFjb2loeXJtTzFFdVU4djRwVmRxSDc0aUpaVlo4aWhCQlhYMzMxRS9YMTlUY3QvTi9wZE42cDErc2JUNTQ4K2FaU1Zod0FBQURBcFlkWVcza1JheVBXbG81WVczNkl0UkZySTlaV1d2d1NjeG45L2YwUFRFMU5QWk5ydTBhak1SYjZndVoydS84OUhvOTdjcFNuWHppUlhTN1hQK1d6ZjQxR1k4aDFVNVZLcGNLRGc0TWZ6bWUveFRBME5QVFErUGo0RTltMlNaS2t5M1VoOEhnOFh6cC8vdnpEcW1UbDlPblQ3MG1sVXJNNTlsZVYzdkY2dmQ0bjg2NzRFandleitFYzVXczBHazNHMUFMbGFJT2xrcjRPZ1Vhak1lYTZxWnFjblB6ZXlNaklaOVRwQlc0Zkc5Ync4UEFueDhmSHY1NXJ1eVJKVld1NXFacFh6dk9yS0dVWHV5OHVsTlgyS1RhYkxXTTlpMnhwQUFBQUFGQU14TnJLaTFnYnNUWWhpTFd0RmJFMlltM3BpTFVWRnc4eGx4ZDk4Y1VYYnhrWkdmbU1vaWpKbGJ3aGxVck56c3pNclBvbjRtbG1UcDgrL1Z2WkZycGRjT0hDaFc4TURnNyt5UnJLeUN4MFp1YlVjODg5ZDBNa0VqbGR5UDJ1a2R6WDEvZk8xMTU3N1dQem82Q1dsRXFsSXErKyt1b0RaODZjK1QyaG1ocENDQ0Vpa2NpcDN0N2VRNGxFWW1LcC9YZzhuaThOREF3OHNJWjY1elE2T3ZvRnI5ZjczVlc4cFJ4dHNDVDYrdnJ1Q29mRGZVdGtVVHdleitIZTN0N2ZGRmsrVDFIZzlyR0J5WDE5ZlhjUERRMDlLTXR5ZEFYNTh6bzI1VHkvaWxSMldmcmkxVnB0bnpJOVBmMC82clJnTVBoY1lXc0ZBQUFBQURrUmF5c3ZZbTNFMm9pMXJSMnh0dnpLSnRhR1ZXTTYyWldKRHd3TWZORGxjbjJtdWJuNTNmWDE5VGVhemVZZFZWVlZEVUlJSlpsTWh1UHh1RHNTaVp3SkJBSlBqNDJOUFNtRThLK2x3S21wcVY4Y1AzNjhwN096ODgvcTYrc1BHUXlHWmtWUjVrS2gwTW5SMGRIUFQweE1mSE9sK3pwKy9QanVwcWFtZDloc3RvTW1rMm03WHErM1M1S2tUYVZTNFdnMDZncUZRaWU5WHUrVFBwL3ZLVkdaRnh2NTNMbHpEMDFNVEh6WjRYQzhwNkdoNGMwV2kyVm5WVlZWb3hCQ1NTUVNrK0Z3K0l6ZjcvK2h5K1Y2WEFpUnNVQnd1a0FnY1B5Wlo1N3AzckpseTcwT2grUHRKcE9wVzZmVFdSS0p4RVF3R0R6dWRyc1ArLzMrbjVoTXB0WmkvVDJuVHAyNm83bTUrYjNOemMxM1d5eVczVHFkcmxhVzVWZ3NGbk1GQW9HZlpIbFB5ZHRnS1NRU0NlK3p6ejY3ZC9QbXpmYzduYzY3cXF1cnQwcVNwSXZINDU3cDZlbWZqNDZPSHM2MmtMUktRZHZIQnFZTUR3OS82c0tGQzQ5dDJyVHBub2FHaGxzc0ZzdE9uVTVYcHloS0twbE1Ua2VqMGFIcDZlbWpIby9ucS9rV1VzN3pxeGhsRjdJdkxxSlY5U212dlBMS1hWMWRYZi9TMk5oNHF4QkM4ZnY5UDNyMTFWY0x0dmc3QUFBQUFLd0FzYmJ5SXRaR3JHMHB4TnBXaGxnYnNUWWhCTEcyWXBPV3p3SUFhM2ZvMEtHTW0vWmp4NDYxUmFQUnNYTFVCd0FBQUFBQUFGaXZpTFVCdUJRd25Td0FBQUFBQUFBQUFBQ0Fpc0pEVEFBQUFBQUFBQUFBQUFBVmhZZVlBQUFBQUFBQUFBQUFBQ29LRHpFQkFBQUFBQUFBQUFBQVZCUWVZZ0lBQUFBQUFBQUFBQUNvS0R6RUJBQUFBQUFBQUFBQUFGQlJlSWdK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TUFsNWY4RHVzSjk4N2VSZlNrQUFBQUFTVVZPUks1Q1lJST0iLAoJIlRoZW1lIiA6ICIiLAoJIlR5cGUiIDogImZsb3ciLAoJIlZlcnNpb24iIDogIiIKfQo="/>
    </extobj>
  </extobjs>
</s:customData>
</file>

<file path=customXml/itemProps1.xml><?xml version="1.0" encoding="utf-8"?>
<ds:datastoreItem xmlns:ds="http://schemas.openxmlformats.org/officeDocument/2006/customXml" ds:itemID="{95FAD5A0-D337-49E8-A51F-78798B98A3C2}">
  <ds:schemaRefs>
    <ds:schemaRef ds:uri="http://www.wps.cn/officeDocument/2013/wpsCustom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1225</Words>
  <Application>Microsoft Office PowerPoint</Application>
  <PresentationFormat>宽屏</PresentationFormat>
  <Paragraphs>135</Paragraphs>
  <Slides>17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等线</vt:lpstr>
      <vt:lpstr>思源黑体 CN Bold</vt:lpstr>
      <vt:lpstr>思源黑体 CN Heavy</vt:lpstr>
      <vt:lpstr>思源黑体 CN Light</vt:lpstr>
      <vt:lpstr>思源宋体 CN Heavy</vt:lpstr>
      <vt:lpstr>微软雅黑</vt:lpstr>
      <vt:lpstr>Arial</vt:lpstr>
      <vt:lpstr>Arial Black</vt:lpstr>
      <vt:lpstr>Calibri</vt:lpstr>
      <vt:lpstr>Impact</vt:lpstr>
      <vt:lpstr>1_Office 主题​​</vt:lpstr>
      <vt:lpstr>PowerPoint 演示文稿</vt:lpstr>
      <vt:lpstr>PowerPoint 演示文稿</vt:lpstr>
      <vt:lpstr>PowerPoint 演示文稿</vt:lpstr>
      <vt:lpstr>此处输入副标题</vt:lpstr>
      <vt:lpstr>此处输入副标题</vt:lpstr>
      <vt:lpstr>PowerPoint 演示文稿</vt:lpstr>
      <vt:lpstr>此处输入副标题</vt:lpstr>
      <vt:lpstr>此处输入副标题</vt:lpstr>
      <vt:lpstr>PowerPoint 演示文稿</vt:lpstr>
      <vt:lpstr>此处输入副标题</vt:lpstr>
      <vt:lpstr>此处输入副标题</vt:lpstr>
      <vt:lpstr>PowerPoint 演示文稿</vt:lpstr>
      <vt:lpstr>此处输入副标题</vt:lpstr>
      <vt:lpstr>此处输入副标题</vt:lpstr>
      <vt:lpstr>PowerPoint 演示文稿</vt:lpstr>
      <vt:lpstr>此处输入副标题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晓烨 仲</cp:lastModifiedBy>
  <cp:revision>252</cp:revision>
  <dcterms:created xsi:type="dcterms:W3CDTF">2019-06-19T02:08:00Z</dcterms:created>
  <dcterms:modified xsi:type="dcterms:W3CDTF">2025-07-31T06:33:41Z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3DA23B7A80F14380B90CF8A484A6B56D_12</vt:lpwstr>
  </property>
</Properties>
</file>