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heme/themeOverride3.xml" ContentType="application/vnd.openxmlformats-officedocument.themeOverrid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2"/>
    <p:sldMasterId id="2147483673" r:id="rId3"/>
  </p:sldMasterIdLst>
  <p:notesMasterIdLst>
    <p:notesMasterId r:id="rId21"/>
  </p:notesMasterIdLst>
  <p:sldIdLst>
    <p:sldId id="256" r:id="rId4"/>
    <p:sldId id="259" r:id="rId5"/>
    <p:sldId id="379" r:id="rId6"/>
    <p:sldId id="420" r:id="rId7"/>
    <p:sldId id="433" r:id="rId8"/>
    <p:sldId id="429" r:id="rId9"/>
    <p:sldId id="434" r:id="rId10"/>
    <p:sldId id="435" r:id="rId11"/>
    <p:sldId id="430" r:id="rId12"/>
    <p:sldId id="436" r:id="rId13"/>
    <p:sldId id="437" r:id="rId14"/>
    <p:sldId id="431" r:id="rId15"/>
    <p:sldId id="438" r:id="rId16"/>
    <p:sldId id="439" r:id="rId17"/>
    <p:sldId id="432" r:id="rId18"/>
    <p:sldId id="428" r:id="rId19"/>
    <p:sldId id="421" r:id="rId20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4343"/>
    <a:srgbClr val="AA0000"/>
    <a:srgbClr val="493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90" autoAdjust="0"/>
    <p:restoredTop sz="94660"/>
  </p:normalViewPr>
  <p:slideViewPr>
    <p:cSldViewPr snapToGrid="0" showGuides="1">
      <p:cViewPr varScale="1">
        <p:scale>
          <a:sx n="123" d="100"/>
          <a:sy n="123" d="100"/>
        </p:scale>
        <p:origin x="739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  <a:t>2025/7/31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42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背景图案&#10;&#10;描述已自动生成">
            <a:extLst>
              <a:ext uri="{FF2B5EF4-FFF2-40B4-BE49-F238E27FC236}">
                <a16:creationId xmlns:a16="http://schemas.microsoft.com/office/drawing/2014/main" id="{ED03DC6D-905C-D363-87F4-C4C83CA068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29" b="13738"/>
          <a:stretch/>
        </p:blipFill>
        <p:spPr>
          <a:xfrm>
            <a:off x="1185" y="0"/>
            <a:ext cx="121908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541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>
            <a:extLst>
              <a:ext uri="{FF2B5EF4-FFF2-40B4-BE49-F238E27FC236}">
                <a16:creationId xmlns:a16="http://schemas.microsoft.com/office/drawing/2014/main" id="{FDF03A82-401C-4A0E-BE21-BE588E8741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3100" y="1500188"/>
            <a:ext cx="2836562" cy="424732"/>
          </a:xfrm>
        </p:spPr>
        <p:txBody>
          <a:bodyPr>
            <a:sp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AEA95BB-0FD6-4D94-81DB-8D38069818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73101" y="6423740"/>
            <a:ext cx="3992171" cy="246221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2568E-3CA5-4FDE-A375-CB503A7EDE34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517356" y="6423740"/>
            <a:ext cx="1802924" cy="246221"/>
          </a:xfrm>
        </p:spPr>
        <p:txBody>
          <a:bodyPr/>
          <a:lstStyle/>
          <a:p>
            <a:fld id="{AC4CC43B-9EB6-4465-8B1A-3F7180DAD0DF}" type="datetime1">
              <a:rPr lang="zh-CN" altLang="en-US" smtClean="0"/>
              <a:t>2025/7/31</a:t>
            </a:fld>
            <a:endParaRPr lang="en-US" altLang="zh-CN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3EAC383-637D-4997-B597-28ADC11AA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977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66F0056C-010B-4B4E-8E00-35B7C3BA2632}"/>
              </a:ext>
            </a:extLst>
          </p:cNvPr>
          <p:cNvSpPr/>
          <p:nvPr userDrawn="1"/>
        </p:nvSpPr>
        <p:spPr>
          <a:xfrm>
            <a:off x="184638" y="211150"/>
            <a:ext cx="11819793" cy="6459281"/>
          </a:xfrm>
          <a:custGeom>
            <a:avLst/>
            <a:gdLst>
              <a:gd name="connsiteX0" fmla="*/ 339435 w 11819793"/>
              <a:gd name="connsiteY0" fmla="*/ 0 h 6459281"/>
              <a:gd name="connsiteX1" fmla="*/ 3472962 w 11819793"/>
              <a:gd name="connsiteY1" fmla="*/ 0 h 6459281"/>
              <a:gd name="connsiteX2" fmla="*/ 3601916 w 11819793"/>
              <a:gd name="connsiteY2" fmla="*/ 0 h 6459281"/>
              <a:gd name="connsiteX3" fmla="*/ 4037760 w 11819793"/>
              <a:gd name="connsiteY3" fmla="*/ 0 h 6459281"/>
              <a:gd name="connsiteX4" fmla="*/ 4308289 w 11819793"/>
              <a:gd name="connsiteY4" fmla="*/ 0 h 6459281"/>
              <a:gd name="connsiteX5" fmla="*/ 7514434 w 11819793"/>
              <a:gd name="connsiteY5" fmla="*/ 0 h 6459281"/>
              <a:gd name="connsiteX6" fmla="*/ 7784963 w 11819793"/>
              <a:gd name="connsiteY6" fmla="*/ 0 h 6459281"/>
              <a:gd name="connsiteX7" fmla="*/ 8326316 w 11819793"/>
              <a:gd name="connsiteY7" fmla="*/ 0 h 6459281"/>
              <a:gd name="connsiteX8" fmla="*/ 8607670 w 11819793"/>
              <a:gd name="connsiteY8" fmla="*/ 0 h 6459281"/>
              <a:gd name="connsiteX9" fmla="*/ 11480358 w 11819793"/>
              <a:gd name="connsiteY9" fmla="*/ 0 h 6459281"/>
              <a:gd name="connsiteX10" fmla="*/ 11819793 w 11819793"/>
              <a:gd name="connsiteY10" fmla="*/ 339435 h 6459281"/>
              <a:gd name="connsiteX11" fmla="*/ 11819793 w 11819793"/>
              <a:gd name="connsiteY11" fmla="*/ 6119846 h 6459281"/>
              <a:gd name="connsiteX12" fmla="*/ 11480358 w 11819793"/>
              <a:gd name="connsiteY12" fmla="*/ 6459281 h 6459281"/>
              <a:gd name="connsiteX13" fmla="*/ 339435 w 11819793"/>
              <a:gd name="connsiteY13" fmla="*/ 6459281 h 6459281"/>
              <a:gd name="connsiteX14" fmla="*/ 0 w 11819793"/>
              <a:gd name="connsiteY14" fmla="*/ 6119846 h 6459281"/>
              <a:gd name="connsiteX15" fmla="*/ 0 w 11819793"/>
              <a:gd name="connsiteY15" fmla="*/ 4832709 h 6459281"/>
              <a:gd name="connsiteX16" fmla="*/ 15658 w 11819793"/>
              <a:gd name="connsiteY16" fmla="*/ 4737501 h 6459281"/>
              <a:gd name="connsiteX17" fmla="*/ 195781 w 11819793"/>
              <a:gd name="connsiteY17" fmla="*/ 4499500 h 6459281"/>
              <a:gd name="connsiteX18" fmla="*/ 292012 w 11819793"/>
              <a:gd name="connsiteY18" fmla="*/ 4450013 h 6459281"/>
              <a:gd name="connsiteX19" fmla="*/ 491111 w 11819793"/>
              <a:gd name="connsiteY19" fmla="*/ 4116801 h 6459281"/>
              <a:gd name="connsiteX20" fmla="*/ 491111 w 11819793"/>
              <a:gd name="connsiteY20" fmla="*/ 3662700 h 6459281"/>
              <a:gd name="connsiteX21" fmla="*/ 491111 w 11819793"/>
              <a:gd name="connsiteY21" fmla="*/ 3651670 h 6459281"/>
              <a:gd name="connsiteX22" fmla="*/ 491112 w 11819793"/>
              <a:gd name="connsiteY22" fmla="*/ 3651670 h 6459281"/>
              <a:gd name="connsiteX23" fmla="*/ 491112 w 11819793"/>
              <a:gd name="connsiteY23" fmla="*/ 3472610 h 6459281"/>
              <a:gd name="connsiteX24" fmla="*/ 491112 w 11819793"/>
              <a:gd name="connsiteY24" fmla="*/ 2670680 h 6459281"/>
              <a:gd name="connsiteX25" fmla="*/ 491112 w 11819793"/>
              <a:gd name="connsiteY25" fmla="*/ 2631762 h 6459281"/>
              <a:gd name="connsiteX26" fmla="*/ 491111 w 11819793"/>
              <a:gd name="connsiteY26" fmla="*/ 2631762 h 6459281"/>
              <a:gd name="connsiteX27" fmla="*/ 491111 w 11819793"/>
              <a:gd name="connsiteY27" fmla="*/ 2587330 h 6459281"/>
              <a:gd name="connsiteX28" fmla="*/ 491111 w 11819793"/>
              <a:gd name="connsiteY28" fmla="*/ 2342478 h 6459281"/>
              <a:gd name="connsiteX29" fmla="*/ 292012 w 11819793"/>
              <a:gd name="connsiteY29" fmla="*/ 2009266 h 6459281"/>
              <a:gd name="connsiteX30" fmla="*/ 195781 w 11819793"/>
              <a:gd name="connsiteY30" fmla="*/ 1959779 h 6459281"/>
              <a:gd name="connsiteX31" fmla="*/ 15658 w 11819793"/>
              <a:gd name="connsiteY31" fmla="*/ 1721777 h 6459281"/>
              <a:gd name="connsiteX32" fmla="*/ 0 w 11819793"/>
              <a:gd name="connsiteY32" fmla="*/ 1626570 h 6459281"/>
              <a:gd name="connsiteX33" fmla="*/ 0 w 11819793"/>
              <a:gd name="connsiteY33" fmla="*/ 339435 h 6459281"/>
              <a:gd name="connsiteX34" fmla="*/ 339435 w 11819793"/>
              <a:gd name="connsiteY34" fmla="*/ 0 h 6459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1819793" h="6459281">
                <a:moveTo>
                  <a:pt x="339435" y="0"/>
                </a:moveTo>
                <a:lnTo>
                  <a:pt x="3472962" y="0"/>
                </a:lnTo>
                <a:lnTo>
                  <a:pt x="3601916" y="0"/>
                </a:lnTo>
                <a:lnTo>
                  <a:pt x="4037760" y="0"/>
                </a:lnTo>
                <a:lnTo>
                  <a:pt x="4308289" y="0"/>
                </a:lnTo>
                <a:lnTo>
                  <a:pt x="7514434" y="0"/>
                </a:lnTo>
                <a:lnTo>
                  <a:pt x="7784963" y="0"/>
                </a:lnTo>
                <a:lnTo>
                  <a:pt x="8326316" y="0"/>
                </a:lnTo>
                <a:lnTo>
                  <a:pt x="8607670" y="0"/>
                </a:lnTo>
                <a:lnTo>
                  <a:pt x="11480358" y="0"/>
                </a:lnTo>
                <a:cubicBezTo>
                  <a:pt x="11667823" y="0"/>
                  <a:pt x="11819793" y="151970"/>
                  <a:pt x="11819793" y="339435"/>
                </a:cubicBezTo>
                <a:lnTo>
                  <a:pt x="11819793" y="6119846"/>
                </a:lnTo>
                <a:cubicBezTo>
                  <a:pt x="11819793" y="6307311"/>
                  <a:pt x="11667823" y="6459281"/>
                  <a:pt x="11480358" y="6459281"/>
                </a:cubicBezTo>
                <a:lnTo>
                  <a:pt x="339435" y="6459281"/>
                </a:lnTo>
                <a:cubicBezTo>
                  <a:pt x="151970" y="6459281"/>
                  <a:pt x="0" y="6307311"/>
                  <a:pt x="0" y="6119846"/>
                </a:cubicBezTo>
                <a:lnTo>
                  <a:pt x="0" y="4832709"/>
                </a:lnTo>
                <a:lnTo>
                  <a:pt x="15658" y="4737501"/>
                </a:lnTo>
                <a:cubicBezTo>
                  <a:pt x="45834" y="4640537"/>
                  <a:pt x="116141" y="4544038"/>
                  <a:pt x="195781" y="4499500"/>
                </a:cubicBezTo>
                <a:cubicBezTo>
                  <a:pt x="292012" y="4450013"/>
                  <a:pt x="292012" y="4450013"/>
                  <a:pt x="292012" y="4450013"/>
                </a:cubicBezTo>
                <a:cubicBezTo>
                  <a:pt x="401516" y="4387329"/>
                  <a:pt x="491111" y="4238869"/>
                  <a:pt x="491111" y="4116801"/>
                </a:cubicBezTo>
                <a:cubicBezTo>
                  <a:pt x="491111" y="3944834"/>
                  <a:pt x="491111" y="3794362"/>
                  <a:pt x="491111" y="3662700"/>
                </a:cubicBezTo>
                <a:lnTo>
                  <a:pt x="491111" y="3651670"/>
                </a:lnTo>
                <a:lnTo>
                  <a:pt x="491112" y="3651670"/>
                </a:lnTo>
                <a:lnTo>
                  <a:pt x="491112" y="3472610"/>
                </a:lnTo>
                <a:cubicBezTo>
                  <a:pt x="491112" y="3149604"/>
                  <a:pt x="491112" y="2885926"/>
                  <a:pt x="491112" y="2670680"/>
                </a:cubicBezTo>
                <a:lnTo>
                  <a:pt x="491112" y="2631762"/>
                </a:lnTo>
                <a:lnTo>
                  <a:pt x="491111" y="2631762"/>
                </a:lnTo>
                <a:lnTo>
                  <a:pt x="491111" y="2587330"/>
                </a:lnTo>
                <a:cubicBezTo>
                  <a:pt x="491111" y="2342478"/>
                  <a:pt x="491111" y="2342478"/>
                  <a:pt x="491111" y="2342478"/>
                </a:cubicBezTo>
                <a:cubicBezTo>
                  <a:pt x="491111" y="2220410"/>
                  <a:pt x="401516" y="2068650"/>
                  <a:pt x="292012" y="2009266"/>
                </a:cubicBezTo>
                <a:cubicBezTo>
                  <a:pt x="195781" y="1959779"/>
                  <a:pt x="195781" y="1959779"/>
                  <a:pt x="195781" y="1959779"/>
                </a:cubicBezTo>
                <a:cubicBezTo>
                  <a:pt x="116141" y="1915240"/>
                  <a:pt x="45834" y="1818740"/>
                  <a:pt x="15658" y="1721777"/>
                </a:cubicBezTo>
                <a:lnTo>
                  <a:pt x="0" y="1626570"/>
                </a:lnTo>
                <a:lnTo>
                  <a:pt x="0" y="339435"/>
                </a:lnTo>
                <a:cubicBezTo>
                  <a:pt x="0" y="151970"/>
                  <a:pt x="151970" y="0"/>
                  <a:pt x="3394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395A4443-B3FB-08A5-BF43-EEF87B9BE9BF}"/>
              </a:ext>
            </a:extLst>
          </p:cNvPr>
          <p:cNvGrpSpPr/>
          <p:nvPr userDrawn="1"/>
        </p:nvGrpSpPr>
        <p:grpSpPr>
          <a:xfrm>
            <a:off x="184638" y="2642154"/>
            <a:ext cx="361641" cy="1573691"/>
            <a:chOff x="5710427" y="1752636"/>
            <a:chExt cx="770382" cy="3352331"/>
          </a:xfrm>
          <a:solidFill>
            <a:schemeClr val="bg1"/>
          </a:solidFill>
        </p:grpSpPr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id="{72169AFE-2231-2A4B-A3AA-448333CBBE02}"/>
                </a:ext>
              </a:extLst>
            </p:cNvPr>
            <p:cNvSpPr/>
            <p:nvPr/>
          </p:nvSpPr>
          <p:spPr>
            <a:xfrm>
              <a:off x="5710427" y="2183823"/>
              <a:ext cx="560927" cy="710174"/>
            </a:xfrm>
            <a:custGeom>
              <a:avLst/>
              <a:gdLst>
                <a:gd name="connsiteX0" fmla="*/ 447961 w 560927"/>
                <a:gd name="connsiteY0" fmla="*/ 478795 h 710174"/>
                <a:gd name="connsiteX1" fmla="*/ 383096 w 560927"/>
                <a:gd name="connsiteY1" fmla="*/ 535183 h 710174"/>
                <a:gd name="connsiteX2" fmla="*/ 362712 w 560927"/>
                <a:gd name="connsiteY2" fmla="*/ 571474 h 710174"/>
                <a:gd name="connsiteX3" fmla="*/ 453866 w 560927"/>
                <a:gd name="connsiteY3" fmla="*/ 529278 h 710174"/>
                <a:gd name="connsiteX4" fmla="*/ 462439 w 560927"/>
                <a:gd name="connsiteY4" fmla="*/ 472890 h 710174"/>
                <a:gd name="connsiteX5" fmla="*/ 447961 w 560927"/>
                <a:gd name="connsiteY5" fmla="*/ 478795 h 710174"/>
                <a:gd name="connsiteX6" fmla="*/ 413480 w 560927"/>
                <a:gd name="connsiteY6" fmla="*/ 460031 h 710174"/>
                <a:gd name="connsiteX7" fmla="*/ 426339 w 560927"/>
                <a:gd name="connsiteY7" fmla="*/ 435361 h 710174"/>
                <a:gd name="connsiteX8" fmla="*/ 413480 w 560927"/>
                <a:gd name="connsiteY8" fmla="*/ 460031 h 710174"/>
                <a:gd name="connsiteX9" fmla="*/ 335280 w 560927"/>
                <a:gd name="connsiteY9" fmla="*/ 426598 h 710174"/>
                <a:gd name="connsiteX10" fmla="*/ 316421 w 560927"/>
                <a:gd name="connsiteY10" fmla="*/ 428027 h 710174"/>
                <a:gd name="connsiteX11" fmla="*/ 291941 w 560927"/>
                <a:gd name="connsiteY11" fmla="*/ 461460 h 710174"/>
                <a:gd name="connsiteX12" fmla="*/ 280321 w 560927"/>
                <a:gd name="connsiteY12" fmla="*/ 480129 h 710174"/>
                <a:gd name="connsiteX13" fmla="*/ 378714 w 560927"/>
                <a:gd name="connsiteY13" fmla="*/ 475843 h 710174"/>
                <a:gd name="connsiteX14" fmla="*/ 390335 w 560927"/>
                <a:gd name="connsiteY14" fmla="*/ 418026 h 710174"/>
                <a:gd name="connsiteX15" fmla="*/ 335375 w 560927"/>
                <a:gd name="connsiteY15" fmla="*/ 426598 h 710174"/>
                <a:gd name="connsiteX16" fmla="*/ 439388 w 560927"/>
                <a:gd name="connsiteY16" fmla="*/ 406501 h 710174"/>
                <a:gd name="connsiteX17" fmla="*/ 463963 w 560927"/>
                <a:gd name="connsiteY17" fmla="*/ 439743 h 710174"/>
                <a:gd name="connsiteX18" fmla="*/ 461010 w 560927"/>
                <a:gd name="connsiteY18" fmla="*/ 406501 h 710174"/>
                <a:gd name="connsiteX19" fmla="*/ 439388 w 560927"/>
                <a:gd name="connsiteY19" fmla="*/ 406501 h 710174"/>
                <a:gd name="connsiteX20" fmla="*/ 375857 w 560927"/>
                <a:gd name="connsiteY20" fmla="*/ 344112 h 710174"/>
                <a:gd name="connsiteX21" fmla="*/ 372809 w 560927"/>
                <a:gd name="connsiteY21" fmla="*/ 344112 h 710174"/>
                <a:gd name="connsiteX22" fmla="*/ 344043 w 560927"/>
                <a:gd name="connsiteY22" fmla="*/ 392023 h 710174"/>
                <a:gd name="connsiteX23" fmla="*/ 369951 w 560927"/>
                <a:gd name="connsiteY23" fmla="*/ 386117 h 710174"/>
                <a:gd name="connsiteX24" fmla="*/ 367094 w 560927"/>
                <a:gd name="connsiteY24" fmla="*/ 377545 h 710174"/>
                <a:gd name="connsiteX25" fmla="*/ 395954 w 560927"/>
                <a:gd name="connsiteY25" fmla="*/ 377545 h 710174"/>
                <a:gd name="connsiteX26" fmla="*/ 375761 w 560927"/>
                <a:gd name="connsiteY26" fmla="*/ 344207 h 710174"/>
                <a:gd name="connsiteX27" fmla="*/ 429292 w 560927"/>
                <a:gd name="connsiteY27" fmla="*/ 328396 h 710174"/>
                <a:gd name="connsiteX28" fmla="*/ 427863 w 560927"/>
                <a:gd name="connsiteY28" fmla="*/ 373258 h 710174"/>
                <a:gd name="connsiteX29" fmla="*/ 462439 w 560927"/>
                <a:gd name="connsiteY29" fmla="*/ 373258 h 710174"/>
                <a:gd name="connsiteX30" fmla="*/ 429292 w 560927"/>
                <a:gd name="connsiteY30" fmla="*/ 328396 h 710174"/>
                <a:gd name="connsiteX31" fmla="*/ 309277 w 560927"/>
                <a:gd name="connsiteY31" fmla="*/ 202475 h 710174"/>
                <a:gd name="connsiteX32" fmla="*/ 281654 w 560927"/>
                <a:gd name="connsiteY32" fmla="*/ 277627 h 710174"/>
                <a:gd name="connsiteX33" fmla="*/ 270034 w 560927"/>
                <a:gd name="connsiteY33" fmla="*/ 323824 h 710174"/>
                <a:gd name="connsiteX34" fmla="*/ 255651 w 560927"/>
                <a:gd name="connsiteY34" fmla="*/ 354399 h 710174"/>
                <a:gd name="connsiteX35" fmla="*/ 246793 w 560927"/>
                <a:gd name="connsiteY35" fmla="*/ 377449 h 710174"/>
                <a:gd name="connsiteX36" fmla="*/ 242697 w 560927"/>
                <a:gd name="connsiteY36" fmla="*/ 415073 h 710174"/>
                <a:gd name="connsiteX37" fmla="*/ 284417 w 560927"/>
                <a:gd name="connsiteY37" fmla="*/ 406501 h 710174"/>
                <a:gd name="connsiteX38" fmla="*/ 317849 w 560927"/>
                <a:gd name="connsiteY38" fmla="*/ 356018 h 710174"/>
                <a:gd name="connsiteX39" fmla="*/ 317849 w 560927"/>
                <a:gd name="connsiteY39" fmla="*/ 342778 h 710174"/>
                <a:gd name="connsiteX40" fmla="*/ 401860 w 560927"/>
                <a:gd name="connsiteY40" fmla="*/ 192379 h 710174"/>
                <a:gd name="connsiteX41" fmla="*/ 330708 w 560927"/>
                <a:gd name="connsiteY41" fmla="*/ 198284 h 710174"/>
                <a:gd name="connsiteX42" fmla="*/ 322231 w 560927"/>
                <a:gd name="connsiteY42" fmla="*/ 167709 h 710174"/>
                <a:gd name="connsiteX43" fmla="*/ 317849 w 560927"/>
                <a:gd name="connsiteY43" fmla="*/ 167709 h 710174"/>
                <a:gd name="connsiteX44" fmla="*/ 309182 w 560927"/>
                <a:gd name="connsiteY44" fmla="*/ 202475 h 710174"/>
                <a:gd name="connsiteX45" fmla="*/ 342424 w 560927"/>
                <a:gd name="connsiteY45" fmla="*/ 95509 h 710174"/>
                <a:gd name="connsiteX46" fmla="*/ 354044 w 560927"/>
                <a:gd name="connsiteY46" fmla="*/ 76650 h 710174"/>
                <a:gd name="connsiteX47" fmla="*/ 349758 w 560927"/>
                <a:gd name="connsiteY47" fmla="*/ 76650 h 710174"/>
                <a:gd name="connsiteX48" fmla="*/ 342424 w 560927"/>
                <a:gd name="connsiteY48" fmla="*/ 95509 h 710174"/>
                <a:gd name="connsiteX49" fmla="*/ 354044 w 560927"/>
                <a:gd name="connsiteY49" fmla="*/ 146087 h 710174"/>
                <a:gd name="connsiteX50" fmla="*/ 433673 w 560927"/>
                <a:gd name="connsiteY50" fmla="*/ 159232 h 710174"/>
                <a:gd name="connsiteX51" fmla="*/ 445103 w 560927"/>
                <a:gd name="connsiteY51" fmla="*/ 177901 h 710174"/>
                <a:gd name="connsiteX52" fmla="*/ 400431 w 560927"/>
                <a:gd name="connsiteY52" fmla="*/ 289343 h 710174"/>
                <a:gd name="connsiteX53" fmla="*/ 472726 w 560927"/>
                <a:gd name="connsiteY53" fmla="*/ 306679 h 710174"/>
                <a:gd name="connsiteX54" fmla="*/ 477107 w 560927"/>
                <a:gd name="connsiteY54" fmla="*/ 325443 h 710174"/>
                <a:gd name="connsiteX55" fmla="*/ 482727 w 560927"/>
                <a:gd name="connsiteY55" fmla="*/ 334206 h 710174"/>
                <a:gd name="connsiteX56" fmla="*/ 489966 w 560927"/>
                <a:gd name="connsiteY56" fmla="*/ 363067 h 710174"/>
                <a:gd name="connsiteX57" fmla="*/ 501491 w 560927"/>
                <a:gd name="connsiteY57" fmla="*/ 358780 h 710174"/>
                <a:gd name="connsiteX58" fmla="*/ 560927 w 560927"/>
                <a:gd name="connsiteY58" fmla="*/ 396214 h 710174"/>
                <a:gd name="connsiteX59" fmla="*/ 494347 w 560927"/>
                <a:gd name="connsiteY59" fmla="*/ 406501 h 710174"/>
                <a:gd name="connsiteX60" fmla="*/ 443770 w 560927"/>
                <a:gd name="connsiteY60" fmla="*/ 591571 h 710174"/>
                <a:gd name="connsiteX61" fmla="*/ 338233 w 560927"/>
                <a:gd name="connsiteY61" fmla="*/ 606049 h 710174"/>
                <a:gd name="connsiteX62" fmla="*/ 319373 w 560927"/>
                <a:gd name="connsiteY62" fmla="*/ 626242 h 710174"/>
                <a:gd name="connsiteX63" fmla="*/ 309372 w 560927"/>
                <a:gd name="connsiteY63" fmla="*/ 626242 h 710174"/>
                <a:gd name="connsiteX64" fmla="*/ 289084 w 560927"/>
                <a:gd name="connsiteY64" fmla="*/ 650817 h 710174"/>
                <a:gd name="connsiteX65" fmla="*/ 268700 w 560927"/>
                <a:gd name="connsiteY65" fmla="*/ 675487 h 710174"/>
                <a:gd name="connsiteX66" fmla="*/ 251555 w 560927"/>
                <a:gd name="connsiteY66" fmla="*/ 682631 h 710174"/>
                <a:gd name="connsiteX67" fmla="*/ 210884 w 560927"/>
                <a:gd name="connsiteY67" fmla="*/ 705776 h 710174"/>
                <a:gd name="connsiteX68" fmla="*/ 176308 w 560927"/>
                <a:gd name="connsiteY68" fmla="*/ 700061 h 710174"/>
                <a:gd name="connsiteX69" fmla="*/ 225457 w 560927"/>
                <a:gd name="connsiteY69" fmla="*/ 688536 h 710174"/>
                <a:gd name="connsiteX70" fmla="*/ 229838 w 560927"/>
                <a:gd name="connsiteY70" fmla="*/ 679773 h 710174"/>
                <a:gd name="connsiteX71" fmla="*/ 280511 w 560927"/>
                <a:gd name="connsiteY71" fmla="*/ 633386 h 710174"/>
                <a:gd name="connsiteX72" fmla="*/ 287750 w 560927"/>
                <a:gd name="connsiteY72" fmla="*/ 632053 h 710174"/>
                <a:gd name="connsiteX73" fmla="*/ 313849 w 560927"/>
                <a:gd name="connsiteY73" fmla="*/ 597382 h 710174"/>
                <a:gd name="connsiteX74" fmla="*/ 225457 w 560927"/>
                <a:gd name="connsiteY74" fmla="*/ 542422 h 710174"/>
                <a:gd name="connsiteX75" fmla="*/ 242888 w 560927"/>
                <a:gd name="connsiteY75" fmla="*/ 551090 h 710174"/>
                <a:gd name="connsiteX76" fmla="*/ 292037 w 560927"/>
                <a:gd name="connsiteY76" fmla="*/ 565568 h 710174"/>
                <a:gd name="connsiteX77" fmla="*/ 330898 w 560927"/>
                <a:gd name="connsiteY77" fmla="*/ 569854 h 710174"/>
                <a:gd name="connsiteX78" fmla="*/ 360045 w 560927"/>
                <a:gd name="connsiteY78" fmla="*/ 517848 h 710174"/>
                <a:gd name="connsiteX79" fmla="*/ 254318 w 560927"/>
                <a:gd name="connsiteY79" fmla="*/ 522134 h 710174"/>
                <a:gd name="connsiteX80" fmla="*/ 252984 w 560927"/>
                <a:gd name="connsiteY80" fmla="*/ 460031 h 710174"/>
                <a:gd name="connsiteX81" fmla="*/ 265843 w 560927"/>
                <a:gd name="connsiteY81" fmla="*/ 435361 h 710174"/>
                <a:gd name="connsiteX82" fmla="*/ 222409 w 560927"/>
                <a:gd name="connsiteY82" fmla="*/ 442505 h 710174"/>
                <a:gd name="connsiteX83" fmla="*/ 176213 w 560927"/>
                <a:gd name="connsiteY83" fmla="*/ 510418 h 710174"/>
                <a:gd name="connsiteX84" fmla="*/ 150209 w 560927"/>
                <a:gd name="connsiteY84" fmla="*/ 549471 h 710174"/>
                <a:gd name="connsiteX85" fmla="*/ 109728 w 560927"/>
                <a:gd name="connsiteY85" fmla="*/ 465556 h 710174"/>
                <a:gd name="connsiteX86" fmla="*/ 57626 w 560927"/>
                <a:gd name="connsiteY86" fmla="*/ 475747 h 710174"/>
                <a:gd name="connsiteX87" fmla="*/ 96679 w 560927"/>
                <a:gd name="connsiteY87" fmla="*/ 497560 h 710174"/>
                <a:gd name="connsiteX88" fmla="*/ 34576 w 560927"/>
                <a:gd name="connsiteY88" fmla="*/ 498893 h 710174"/>
                <a:gd name="connsiteX89" fmla="*/ 0 w 560927"/>
                <a:gd name="connsiteY89" fmla="*/ 458412 h 710174"/>
                <a:gd name="connsiteX90" fmla="*/ 119920 w 560927"/>
                <a:gd name="connsiteY90" fmla="*/ 423741 h 710174"/>
                <a:gd name="connsiteX91" fmla="*/ 135827 w 560927"/>
                <a:gd name="connsiteY91" fmla="*/ 390308 h 710174"/>
                <a:gd name="connsiteX92" fmla="*/ 147542 w 560927"/>
                <a:gd name="connsiteY92" fmla="*/ 338302 h 710174"/>
                <a:gd name="connsiteX93" fmla="*/ 173546 w 560927"/>
                <a:gd name="connsiteY93" fmla="*/ 293629 h 710174"/>
                <a:gd name="connsiteX94" fmla="*/ 178022 w 560927"/>
                <a:gd name="connsiteY94" fmla="*/ 274770 h 710174"/>
                <a:gd name="connsiteX95" fmla="*/ 190881 w 560927"/>
                <a:gd name="connsiteY95" fmla="*/ 235813 h 710174"/>
                <a:gd name="connsiteX96" fmla="*/ 185166 w 560927"/>
                <a:gd name="connsiteY96" fmla="*/ 201046 h 710174"/>
                <a:gd name="connsiteX97" fmla="*/ 195167 w 560927"/>
                <a:gd name="connsiteY97" fmla="*/ 211333 h 710174"/>
                <a:gd name="connsiteX98" fmla="*/ 198120 w 560927"/>
                <a:gd name="connsiteY98" fmla="*/ 124370 h 710174"/>
                <a:gd name="connsiteX99" fmla="*/ 211074 w 560927"/>
                <a:gd name="connsiteY99" fmla="*/ 120084 h 710174"/>
                <a:gd name="connsiteX100" fmla="*/ 235839 w 560927"/>
                <a:gd name="connsiteY100" fmla="*/ 135991 h 710174"/>
                <a:gd name="connsiteX101" fmla="*/ 237268 w 560927"/>
                <a:gd name="connsiteY101" fmla="*/ 143230 h 710174"/>
                <a:gd name="connsiteX102" fmla="*/ 257461 w 560927"/>
                <a:gd name="connsiteY102" fmla="*/ 169328 h 710174"/>
                <a:gd name="connsiteX103" fmla="*/ 245936 w 560927"/>
                <a:gd name="connsiteY103" fmla="*/ 187997 h 710174"/>
                <a:gd name="connsiteX104" fmla="*/ 219932 w 560927"/>
                <a:gd name="connsiteY104" fmla="*/ 214000 h 710174"/>
                <a:gd name="connsiteX105" fmla="*/ 206883 w 560927"/>
                <a:gd name="connsiteY105" fmla="*/ 225811 h 710174"/>
                <a:gd name="connsiteX106" fmla="*/ 183737 w 560927"/>
                <a:gd name="connsiteY106" fmla="*/ 292201 h 710174"/>
                <a:gd name="connsiteX107" fmla="*/ 189643 w 560927"/>
                <a:gd name="connsiteY107" fmla="*/ 342778 h 710174"/>
                <a:gd name="connsiteX108" fmla="*/ 173641 w 560927"/>
                <a:gd name="connsiteY108" fmla="*/ 409358 h 710174"/>
                <a:gd name="connsiteX109" fmla="*/ 202787 w 560927"/>
                <a:gd name="connsiteY109" fmla="*/ 394880 h 710174"/>
                <a:gd name="connsiteX110" fmla="*/ 222695 w 560927"/>
                <a:gd name="connsiteY110" fmla="*/ 367543 h 710174"/>
                <a:gd name="connsiteX111" fmla="*/ 245936 w 560927"/>
                <a:gd name="connsiteY111" fmla="*/ 328491 h 710174"/>
                <a:gd name="connsiteX112" fmla="*/ 264795 w 560927"/>
                <a:gd name="connsiteY112" fmla="*/ 280771 h 710174"/>
                <a:gd name="connsiteX113" fmla="*/ 283559 w 560927"/>
                <a:gd name="connsiteY113" fmla="*/ 246100 h 710174"/>
                <a:gd name="connsiteX114" fmla="*/ 292227 w 560927"/>
                <a:gd name="connsiteY114" fmla="*/ 224287 h 710174"/>
                <a:gd name="connsiteX115" fmla="*/ 311087 w 560927"/>
                <a:gd name="connsiteY115" fmla="*/ 157708 h 710174"/>
                <a:gd name="connsiteX116" fmla="*/ 342710 w 560927"/>
                <a:gd name="connsiteY116" fmla="*/ 65220 h 710174"/>
                <a:gd name="connsiteX117" fmla="*/ 348615 w 560927"/>
                <a:gd name="connsiteY117" fmla="*/ 50742 h 710174"/>
                <a:gd name="connsiteX118" fmla="*/ 362903 w 560927"/>
                <a:gd name="connsiteY118" fmla="*/ 33502 h 710174"/>
                <a:gd name="connsiteX119" fmla="*/ 371761 w 560927"/>
                <a:gd name="connsiteY119" fmla="*/ 164 h 710174"/>
                <a:gd name="connsiteX120" fmla="*/ 421100 w 560927"/>
                <a:gd name="connsiteY120" fmla="*/ 11880 h 710174"/>
                <a:gd name="connsiteX121" fmla="*/ 421100 w 560927"/>
                <a:gd name="connsiteY121" fmla="*/ 17785 h 710174"/>
                <a:gd name="connsiteX122" fmla="*/ 423863 w 560927"/>
                <a:gd name="connsiteY122" fmla="*/ 47980 h 710174"/>
                <a:gd name="connsiteX123" fmla="*/ 412433 w 560927"/>
                <a:gd name="connsiteY123" fmla="*/ 63982 h 710174"/>
                <a:gd name="connsiteX124" fmla="*/ 400717 w 560927"/>
                <a:gd name="connsiteY124" fmla="*/ 74078 h 710174"/>
                <a:gd name="connsiteX125" fmla="*/ 354330 w 560927"/>
                <a:gd name="connsiteY125" fmla="*/ 146373 h 710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560927" h="710174">
                  <a:moveTo>
                    <a:pt x="447961" y="478795"/>
                  </a:moveTo>
                  <a:cubicBezTo>
                    <a:pt x="418910" y="492416"/>
                    <a:pt x="386334" y="499465"/>
                    <a:pt x="383096" y="535183"/>
                  </a:cubicBezTo>
                  <a:cubicBezTo>
                    <a:pt x="373952" y="543661"/>
                    <a:pt x="365474" y="560806"/>
                    <a:pt x="362712" y="571474"/>
                  </a:cubicBezTo>
                  <a:cubicBezTo>
                    <a:pt x="403289" y="573093"/>
                    <a:pt x="433673" y="552328"/>
                    <a:pt x="453866" y="529278"/>
                  </a:cubicBezTo>
                  <a:cubicBezTo>
                    <a:pt x="457295" y="511180"/>
                    <a:pt x="459105" y="491178"/>
                    <a:pt x="462439" y="472890"/>
                  </a:cubicBezTo>
                  <a:cubicBezTo>
                    <a:pt x="455486" y="469651"/>
                    <a:pt x="453390" y="476224"/>
                    <a:pt x="447961" y="478795"/>
                  </a:cubicBezTo>
                  <a:moveTo>
                    <a:pt x="413480" y="460031"/>
                  </a:moveTo>
                  <a:cubicBezTo>
                    <a:pt x="424148" y="458507"/>
                    <a:pt x="432911" y="444982"/>
                    <a:pt x="426339" y="435361"/>
                  </a:cubicBezTo>
                  <a:cubicBezTo>
                    <a:pt x="415290" y="436123"/>
                    <a:pt x="408908" y="448315"/>
                    <a:pt x="413480" y="460031"/>
                  </a:cubicBezTo>
                  <a:moveTo>
                    <a:pt x="335280" y="426598"/>
                  </a:moveTo>
                  <a:cubicBezTo>
                    <a:pt x="328327" y="427646"/>
                    <a:pt x="321183" y="426027"/>
                    <a:pt x="316421" y="428027"/>
                  </a:cubicBezTo>
                  <a:cubicBezTo>
                    <a:pt x="306324" y="432409"/>
                    <a:pt x="296799" y="451649"/>
                    <a:pt x="291941" y="461460"/>
                  </a:cubicBezTo>
                  <a:cubicBezTo>
                    <a:pt x="288512" y="468318"/>
                    <a:pt x="279083" y="472604"/>
                    <a:pt x="280321" y="480129"/>
                  </a:cubicBezTo>
                  <a:cubicBezTo>
                    <a:pt x="304895" y="498036"/>
                    <a:pt x="354711" y="489940"/>
                    <a:pt x="378714" y="475843"/>
                  </a:cubicBezTo>
                  <a:cubicBezTo>
                    <a:pt x="382048" y="456602"/>
                    <a:pt x="389668" y="435171"/>
                    <a:pt x="390335" y="418026"/>
                  </a:cubicBezTo>
                  <a:cubicBezTo>
                    <a:pt x="368713" y="415073"/>
                    <a:pt x="353854" y="423836"/>
                    <a:pt x="335375" y="426598"/>
                  </a:cubicBezTo>
                  <a:moveTo>
                    <a:pt x="439388" y="406501"/>
                  </a:moveTo>
                  <a:cubicBezTo>
                    <a:pt x="447770" y="417264"/>
                    <a:pt x="454152" y="430218"/>
                    <a:pt x="463963" y="439743"/>
                  </a:cubicBezTo>
                  <a:cubicBezTo>
                    <a:pt x="470154" y="429932"/>
                    <a:pt x="465582" y="414216"/>
                    <a:pt x="461010" y="406501"/>
                  </a:cubicBezTo>
                  <a:cubicBezTo>
                    <a:pt x="455295" y="405262"/>
                    <a:pt x="444913" y="403453"/>
                    <a:pt x="439388" y="406501"/>
                  </a:cubicBezTo>
                  <a:moveTo>
                    <a:pt x="375857" y="344112"/>
                  </a:moveTo>
                  <a:lnTo>
                    <a:pt x="372809" y="344112"/>
                  </a:lnTo>
                  <a:cubicBezTo>
                    <a:pt x="363284" y="360400"/>
                    <a:pt x="348901" y="371544"/>
                    <a:pt x="344043" y="392023"/>
                  </a:cubicBezTo>
                  <a:cubicBezTo>
                    <a:pt x="352235" y="395071"/>
                    <a:pt x="368332" y="394594"/>
                    <a:pt x="369951" y="386117"/>
                  </a:cubicBezTo>
                  <a:cubicBezTo>
                    <a:pt x="370142" y="382212"/>
                    <a:pt x="365189" y="383355"/>
                    <a:pt x="367094" y="377545"/>
                  </a:cubicBezTo>
                  <a:cubicBezTo>
                    <a:pt x="376619" y="377354"/>
                    <a:pt x="389763" y="383545"/>
                    <a:pt x="395954" y="377545"/>
                  </a:cubicBezTo>
                  <a:cubicBezTo>
                    <a:pt x="393668" y="362209"/>
                    <a:pt x="385477" y="352303"/>
                    <a:pt x="375761" y="344207"/>
                  </a:cubicBezTo>
                  <a:moveTo>
                    <a:pt x="429292" y="328396"/>
                  </a:moveTo>
                  <a:cubicBezTo>
                    <a:pt x="424910" y="344112"/>
                    <a:pt x="430054" y="358399"/>
                    <a:pt x="427863" y="373258"/>
                  </a:cubicBezTo>
                  <a:cubicBezTo>
                    <a:pt x="441008" y="374687"/>
                    <a:pt x="451961" y="370020"/>
                    <a:pt x="462439" y="373258"/>
                  </a:cubicBezTo>
                  <a:cubicBezTo>
                    <a:pt x="459677" y="356590"/>
                    <a:pt x="454914" y="317632"/>
                    <a:pt x="429292" y="328396"/>
                  </a:cubicBezTo>
                  <a:moveTo>
                    <a:pt x="309277" y="202475"/>
                  </a:moveTo>
                  <a:cubicBezTo>
                    <a:pt x="307277" y="234574"/>
                    <a:pt x="291751" y="250481"/>
                    <a:pt x="281654" y="277627"/>
                  </a:cubicBezTo>
                  <a:cubicBezTo>
                    <a:pt x="276416" y="292486"/>
                    <a:pt x="274796" y="309155"/>
                    <a:pt x="270034" y="323824"/>
                  </a:cubicBezTo>
                  <a:cubicBezTo>
                    <a:pt x="266700" y="334873"/>
                    <a:pt x="259271" y="344302"/>
                    <a:pt x="255651" y="354399"/>
                  </a:cubicBezTo>
                  <a:cubicBezTo>
                    <a:pt x="252889" y="362019"/>
                    <a:pt x="250222" y="369353"/>
                    <a:pt x="246793" y="377449"/>
                  </a:cubicBezTo>
                  <a:cubicBezTo>
                    <a:pt x="242697" y="388213"/>
                    <a:pt x="235649" y="404310"/>
                    <a:pt x="242697" y="415073"/>
                  </a:cubicBezTo>
                  <a:cubicBezTo>
                    <a:pt x="253841" y="406501"/>
                    <a:pt x="266129" y="406024"/>
                    <a:pt x="284417" y="406501"/>
                  </a:cubicBezTo>
                  <a:cubicBezTo>
                    <a:pt x="295561" y="389641"/>
                    <a:pt x="305562" y="371734"/>
                    <a:pt x="317849" y="356018"/>
                  </a:cubicBezTo>
                  <a:lnTo>
                    <a:pt x="317849" y="342778"/>
                  </a:lnTo>
                  <a:cubicBezTo>
                    <a:pt x="356045" y="302773"/>
                    <a:pt x="388906" y="257625"/>
                    <a:pt x="401860" y="192379"/>
                  </a:cubicBezTo>
                  <a:cubicBezTo>
                    <a:pt x="374333" y="190378"/>
                    <a:pt x="354616" y="196474"/>
                    <a:pt x="330708" y="198284"/>
                  </a:cubicBezTo>
                  <a:cubicBezTo>
                    <a:pt x="326136" y="189902"/>
                    <a:pt x="325184" y="177901"/>
                    <a:pt x="322231" y="167709"/>
                  </a:cubicBezTo>
                  <a:lnTo>
                    <a:pt x="317849" y="167709"/>
                  </a:lnTo>
                  <a:cubicBezTo>
                    <a:pt x="321373" y="182282"/>
                    <a:pt x="314897" y="192855"/>
                    <a:pt x="309182" y="202475"/>
                  </a:cubicBezTo>
                  <a:moveTo>
                    <a:pt x="342424" y="95509"/>
                  </a:moveTo>
                  <a:cubicBezTo>
                    <a:pt x="350044" y="93128"/>
                    <a:pt x="351949" y="84556"/>
                    <a:pt x="354044" y="76650"/>
                  </a:cubicBezTo>
                  <a:lnTo>
                    <a:pt x="349758" y="76650"/>
                  </a:lnTo>
                  <a:cubicBezTo>
                    <a:pt x="350139" y="85984"/>
                    <a:pt x="338804" y="87413"/>
                    <a:pt x="342424" y="95509"/>
                  </a:cubicBezTo>
                  <a:moveTo>
                    <a:pt x="354044" y="146087"/>
                  </a:moveTo>
                  <a:cubicBezTo>
                    <a:pt x="371951" y="168566"/>
                    <a:pt x="407003" y="147897"/>
                    <a:pt x="433673" y="159232"/>
                  </a:cubicBezTo>
                  <a:cubicBezTo>
                    <a:pt x="439484" y="163518"/>
                    <a:pt x="438531" y="174567"/>
                    <a:pt x="445103" y="177901"/>
                  </a:cubicBezTo>
                  <a:cubicBezTo>
                    <a:pt x="440722" y="225716"/>
                    <a:pt x="417767" y="254672"/>
                    <a:pt x="400431" y="289343"/>
                  </a:cubicBezTo>
                  <a:cubicBezTo>
                    <a:pt x="415766" y="309917"/>
                    <a:pt x="459105" y="286486"/>
                    <a:pt x="472726" y="306679"/>
                  </a:cubicBezTo>
                  <a:cubicBezTo>
                    <a:pt x="475012" y="310108"/>
                    <a:pt x="474345" y="319347"/>
                    <a:pt x="477107" y="325443"/>
                  </a:cubicBezTo>
                  <a:cubicBezTo>
                    <a:pt x="478536" y="329062"/>
                    <a:pt x="482346" y="331634"/>
                    <a:pt x="482727" y="334206"/>
                  </a:cubicBezTo>
                  <a:cubicBezTo>
                    <a:pt x="485299" y="343445"/>
                    <a:pt x="480536" y="355732"/>
                    <a:pt x="489966" y="363067"/>
                  </a:cubicBezTo>
                  <a:cubicBezTo>
                    <a:pt x="497872" y="365543"/>
                    <a:pt x="496348" y="358780"/>
                    <a:pt x="501491" y="358780"/>
                  </a:cubicBezTo>
                  <a:cubicBezTo>
                    <a:pt x="526733" y="365924"/>
                    <a:pt x="560737" y="364210"/>
                    <a:pt x="560927" y="396214"/>
                  </a:cubicBezTo>
                  <a:cubicBezTo>
                    <a:pt x="542258" y="403262"/>
                    <a:pt x="518446" y="405072"/>
                    <a:pt x="494347" y="406501"/>
                  </a:cubicBezTo>
                  <a:cubicBezTo>
                    <a:pt x="473107" y="466508"/>
                    <a:pt x="489585" y="555662"/>
                    <a:pt x="443770" y="591571"/>
                  </a:cubicBezTo>
                  <a:cubicBezTo>
                    <a:pt x="414814" y="603954"/>
                    <a:pt x="374618" y="617194"/>
                    <a:pt x="338233" y="606049"/>
                  </a:cubicBezTo>
                  <a:cubicBezTo>
                    <a:pt x="331470" y="612431"/>
                    <a:pt x="321755" y="615670"/>
                    <a:pt x="319373" y="626242"/>
                  </a:cubicBezTo>
                  <a:lnTo>
                    <a:pt x="309372" y="626242"/>
                  </a:lnTo>
                  <a:cubicBezTo>
                    <a:pt x="309372" y="638053"/>
                    <a:pt x="295466" y="640625"/>
                    <a:pt x="289084" y="650817"/>
                  </a:cubicBezTo>
                  <a:cubicBezTo>
                    <a:pt x="283750" y="659008"/>
                    <a:pt x="279178" y="668248"/>
                    <a:pt x="268700" y="675487"/>
                  </a:cubicBezTo>
                  <a:cubicBezTo>
                    <a:pt x="264128" y="678630"/>
                    <a:pt x="256699" y="679297"/>
                    <a:pt x="251555" y="682631"/>
                  </a:cubicBezTo>
                  <a:cubicBezTo>
                    <a:pt x="234506" y="693584"/>
                    <a:pt x="232696" y="698442"/>
                    <a:pt x="210884" y="705776"/>
                  </a:cubicBezTo>
                  <a:cubicBezTo>
                    <a:pt x="197644" y="710253"/>
                    <a:pt x="180213" y="714920"/>
                    <a:pt x="176308" y="700061"/>
                  </a:cubicBezTo>
                  <a:cubicBezTo>
                    <a:pt x="198501" y="701966"/>
                    <a:pt x="209169" y="692346"/>
                    <a:pt x="225457" y="688536"/>
                  </a:cubicBezTo>
                  <a:cubicBezTo>
                    <a:pt x="227838" y="686631"/>
                    <a:pt x="227743" y="681964"/>
                    <a:pt x="229838" y="679773"/>
                  </a:cubicBezTo>
                  <a:cubicBezTo>
                    <a:pt x="252222" y="669772"/>
                    <a:pt x="266510" y="651865"/>
                    <a:pt x="280511" y="633386"/>
                  </a:cubicBezTo>
                  <a:cubicBezTo>
                    <a:pt x="282226" y="632148"/>
                    <a:pt x="284417" y="631481"/>
                    <a:pt x="287750" y="632053"/>
                  </a:cubicBezTo>
                  <a:cubicBezTo>
                    <a:pt x="291846" y="615860"/>
                    <a:pt x="306515" y="610240"/>
                    <a:pt x="313849" y="597382"/>
                  </a:cubicBezTo>
                  <a:cubicBezTo>
                    <a:pt x="284512" y="578808"/>
                    <a:pt x="240887" y="574712"/>
                    <a:pt x="225457" y="542422"/>
                  </a:cubicBezTo>
                  <a:cubicBezTo>
                    <a:pt x="232791" y="541756"/>
                    <a:pt x="236125" y="547566"/>
                    <a:pt x="242888" y="551090"/>
                  </a:cubicBezTo>
                  <a:cubicBezTo>
                    <a:pt x="257937" y="558806"/>
                    <a:pt x="276511" y="560234"/>
                    <a:pt x="292037" y="565568"/>
                  </a:cubicBezTo>
                  <a:cubicBezTo>
                    <a:pt x="297371" y="567187"/>
                    <a:pt x="321564" y="579189"/>
                    <a:pt x="330898" y="569854"/>
                  </a:cubicBezTo>
                  <a:cubicBezTo>
                    <a:pt x="342805" y="558234"/>
                    <a:pt x="352711" y="535469"/>
                    <a:pt x="360045" y="517848"/>
                  </a:cubicBezTo>
                  <a:cubicBezTo>
                    <a:pt x="327660" y="521372"/>
                    <a:pt x="291560" y="527373"/>
                    <a:pt x="254318" y="522134"/>
                  </a:cubicBezTo>
                  <a:cubicBezTo>
                    <a:pt x="253175" y="499274"/>
                    <a:pt x="254603" y="480034"/>
                    <a:pt x="252984" y="460031"/>
                  </a:cubicBezTo>
                  <a:cubicBezTo>
                    <a:pt x="259080" y="453745"/>
                    <a:pt x="266605" y="448506"/>
                    <a:pt x="265843" y="435361"/>
                  </a:cubicBezTo>
                  <a:cubicBezTo>
                    <a:pt x="252508" y="436695"/>
                    <a:pt x="234601" y="436123"/>
                    <a:pt x="222409" y="442505"/>
                  </a:cubicBezTo>
                  <a:cubicBezTo>
                    <a:pt x="206312" y="464317"/>
                    <a:pt x="198787" y="494893"/>
                    <a:pt x="176213" y="510418"/>
                  </a:cubicBezTo>
                  <a:cubicBezTo>
                    <a:pt x="172879" y="528706"/>
                    <a:pt x="160496" y="538231"/>
                    <a:pt x="150209" y="549471"/>
                  </a:cubicBezTo>
                  <a:cubicBezTo>
                    <a:pt x="108871" y="547471"/>
                    <a:pt x="120396" y="494702"/>
                    <a:pt x="109728" y="465556"/>
                  </a:cubicBezTo>
                  <a:cubicBezTo>
                    <a:pt x="89725" y="466318"/>
                    <a:pt x="71914" y="469366"/>
                    <a:pt x="57626" y="475747"/>
                  </a:cubicBezTo>
                  <a:cubicBezTo>
                    <a:pt x="67818" y="486130"/>
                    <a:pt x="82201" y="491749"/>
                    <a:pt x="96679" y="497560"/>
                  </a:cubicBezTo>
                  <a:cubicBezTo>
                    <a:pt x="74200" y="502894"/>
                    <a:pt x="55531" y="508990"/>
                    <a:pt x="34576" y="498893"/>
                  </a:cubicBezTo>
                  <a:cubicBezTo>
                    <a:pt x="19145" y="491464"/>
                    <a:pt x="6858" y="470699"/>
                    <a:pt x="0" y="458412"/>
                  </a:cubicBezTo>
                  <a:cubicBezTo>
                    <a:pt x="27242" y="431837"/>
                    <a:pt x="71247" y="425836"/>
                    <a:pt x="119920" y="423741"/>
                  </a:cubicBezTo>
                  <a:cubicBezTo>
                    <a:pt x="132969" y="417931"/>
                    <a:pt x="125921" y="396499"/>
                    <a:pt x="135827" y="390308"/>
                  </a:cubicBezTo>
                  <a:cubicBezTo>
                    <a:pt x="136398" y="375449"/>
                    <a:pt x="141446" y="354494"/>
                    <a:pt x="147542" y="338302"/>
                  </a:cubicBezTo>
                  <a:cubicBezTo>
                    <a:pt x="153353" y="322014"/>
                    <a:pt x="165830" y="309536"/>
                    <a:pt x="173546" y="293629"/>
                  </a:cubicBezTo>
                  <a:cubicBezTo>
                    <a:pt x="176022" y="288486"/>
                    <a:pt x="175546" y="282199"/>
                    <a:pt x="178022" y="274770"/>
                  </a:cubicBezTo>
                  <a:cubicBezTo>
                    <a:pt x="182404" y="261149"/>
                    <a:pt x="191453" y="246290"/>
                    <a:pt x="190881" y="235813"/>
                  </a:cubicBezTo>
                  <a:cubicBezTo>
                    <a:pt x="190500" y="224383"/>
                    <a:pt x="180118" y="214667"/>
                    <a:pt x="185166" y="201046"/>
                  </a:cubicBezTo>
                  <a:cubicBezTo>
                    <a:pt x="193262" y="199713"/>
                    <a:pt x="188976" y="210667"/>
                    <a:pt x="195167" y="211333"/>
                  </a:cubicBezTo>
                  <a:cubicBezTo>
                    <a:pt x="209360" y="189426"/>
                    <a:pt x="199073" y="147325"/>
                    <a:pt x="198120" y="124370"/>
                  </a:cubicBezTo>
                  <a:cubicBezTo>
                    <a:pt x="202692" y="125989"/>
                    <a:pt x="205835" y="119989"/>
                    <a:pt x="211074" y="120084"/>
                  </a:cubicBezTo>
                  <a:cubicBezTo>
                    <a:pt x="213836" y="120179"/>
                    <a:pt x="228886" y="128085"/>
                    <a:pt x="235839" y="135991"/>
                  </a:cubicBezTo>
                  <a:cubicBezTo>
                    <a:pt x="236696" y="137229"/>
                    <a:pt x="236125" y="142087"/>
                    <a:pt x="237268" y="143230"/>
                  </a:cubicBezTo>
                  <a:cubicBezTo>
                    <a:pt x="244602" y="149992"/>
                    <a:pt x="259747" y="152945"/>
                    <a:pt x="257461" y="169328"/>
                  </a:cubicBezTo>
                  <a:cubicBezTo>
                    <a:pt x="255937" y="180091"/>
                    <a:pt x="245936" y="175710"/>
                    <a:pt x="245936" y="187997"/>
                  </a:cubicBezTo>
                  <a:cubicBezTo>
                    <a:pt x="232410" y="191426"/>
                    <a:pt x="217646" y="199237"/>
                    <a:pt x="219932" y="214000"/>
                  </a:cubicBezTo>
                  <a:cubicBezTo>
                    <a:pt x="216027" y="218477"/>
                    <a:pt x="212884" y="223621"/>
                    <a:pt x="206883" y="225811"/>
                  </a:cubicBezTo>
                  <a:cubicBezTo>
                    <a:pt x="202692" y="247719"/>
                    <a:pt x="186214" y="265435"/>
                    <a:pt x="183737" y="292201"/>
                  </a:cubicBezTo>
                  <a:cubicBezTo>
                    <a:pt x="182213" y="308774"/>
                    <a:pt x="182594" y="331729"/>
                    <a:pt x="189643" y="342778"/>
                  </a:cubicBezTo>
                  <a:cubicBezTo>
                    <a:pt x="193358" y="374116"/>
                    <a:pt x="182785" y="391070"/>
                    <a:pt x="173641" y="409358"/>
                  </a:cubicBezTo>
                  <a:cubicBezTo>
                    <a:pt x="188405" y="426503"/>
                    <a:pt x="195358" y="404500"/>
                    <a:pt x="202787" y="394880"/>
                  </a:cubicBezTo>
                  <a:cubicBezTo>
                    <a:pt x="209360" y="385831"/>
                    <a:pt x="216122" y="379545"/>
                    <a:pt x="222695" y="367543"/>
                  </a:cubicBezTo>
                  <a:cubicBezTo>
                    <a:pt x="230219" y="354208"/>
                    <a:pt x="237363" y="340588"/>
                    <a:pt x="245936" y="328491"/>
                  </a:cubicBezTo>
                  <a:cubicBezTo>
                    <a:pt x="255841" y="314680"/>
                    <a:pt x="257651" y="296773"/>
                    <a:pt x="264795" y="280771"/>
                  </a:cubicBezTo>
                  <a:cubicBezTo>
                    <a:pt x="270320" y="268579"/>
                    <a:pt x="280130" y="258006"/>
                    <a:pt x="283559" y="246100"/>
                  </a:cubicBezTo>
                  <a:cubicBezTo>
                    <a:pt x="286226" y="237527"/>
                    <a:pt x="286417" y="230193"/>
                    <a:pt x="292227" y="224287"/>
                  </a:cubicBezTo>
                  <a:cubicBezTo>
                    <a:pt x="296513" y="199427"/>
                    <a:pt x="303943" y="183139"/>
                    <a:pt x="311087" y="157708"/>
                  </a:cubicBezTo>
                  <a:cubicBezTo>
                    <a:pt x="319564" y="126275"/>
                    <a:pt x="333851" y="99891"/>
                    <a:pt x="342710" y="65220"/>
                  </a:cubicBezTo>
                  <a:cubicBezTo>
                    <a:pt x="346520" y="62267"/>
                    <a:pt x="349948" y="58648"/>
                    <a:pt x="348615" y="50742"/>
                  </a:cubicBezTo>
                  <a:cubicBezTo>
                    <a:pt x="356330" y="47884"/>
                    <a:pt x="355378" y="36264"/>
                    <a:pt x="362903" y="33502"/>
                  </a:cubicBezTo>
                  <a:cubicBezTo>
                    <a:pt x="355664" y="21405"/>
                    <a:pt x="362331" y="7022"/>
                    <a:pt x="371761" y="164"/>
                  </a:cubicBezTo>
                  <a:cubicBezTo>
                    <a:pt x="382238" y="-1169"/>
                    <a:pt x="414623" y="5879"/>
                    <a:pt x="421100" y="11880"/>
                  </a:cubicBezTo>
                  <a:cubicBezTo>
                    <a:pt x="421862" y="12737"/>
                    <a:pt x="420243" y="16452"/>
                    <a:pt x="421100" y="17785"/>
                  </a:cubicBezTo>
                  <a:cubicBezTo>
                    <a:pt x="428054" y="29692"/>
                    <a:pt x="433292" y="30549"/>
                    <a:pt x="423863" y="47980"/>
                  </a:cubicBezTo>
                  <a:cubicBezTo>
                    <a:pt x="420719" y="53980"/>
                    <a:pt x="415766" y="59410"/>
                    <a:pt x="412433" y="63982"/>
                  </a:cubicBezTo>
                  <a:cubicBezTo>
                    <a:pt x="409480" y="67696"/>
                    <a:pt x="408527" y="74173"/>
                    <a:pt x="400717" y="74078"/>
                  </a:cubicBezTo>
                  <a:cubicBezTo>
                    <a:pt x="388811" y="101701"/>
                    <a:pt x="369951" y="122560"/>
                    <a:pt x="354330" y="14637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1BAA11DD-58AE-2AF8-669E-EB121AE5DF41}"/>
                </a:ext>
              </a:extLst>
            </p:cNvPr>
            <p:cNvSpPr/>
            <p:nvPr/>
          </p:nvSpPr>
          <p:spPr>
            <a:xfrm>
              <a:off x="5766815" y="4004547"/>
              <a:ext cx="447103" cy="459456"/>
            </a:xfrm>
            <a:custGeom>
              <a:avLst/>
              <a:gdLst>
                <a:gd name="connsiteX0" fmla="*/ 239173 w 447103"/>
                <a:gd name="connsiteY0" fmla="*/ 10811 h 459456"/>
                <a:gd name="connsiteX1" fmla="*/ 265271 w 447103"/>
                <a:gd name="connsiteY1" fmla="*/ 45387 h 459456"/>
                <a:gd name="connsiteX2" fmla="*/ 266700 w 447103"/>
                <a:gd name="connsiteY2" fmla="*/ 62722 h 459456"/>
                <a:gd name="connsiteX3" fmla="*/ 260890 w 447103"/>
                <a:gd name="connsiteY3" fmla="*/ 83011 h 459456"/>
                <a:gd name="connsiteX4" fmla="*/ 255080 w 447103"/>
                <a:gd name="connsiteY4" fmla="*/ 85963 h 459456"/>
                <a:gd name="connsiteX5" fmla="*/ 246317 w 447103"/>
                <a:gd name="connsiteY5" fmla="*/ 114824 h 459456"/>
                <a:gd name="connsiteX6" fmla="*/ 243459 w 447103"/>
                <a:gd name="connsiteY6" fmla="*/ 123587 h 459456"/>
                <a:gd name="connsiteX7" fmla="*/ 244983 w 447103"/>
                <a:gd name="connsiteY7" fmla="*/ 145114 h 459456"/>
                <a:gd name="connsiteX8" fmla="*/ 240602 w 447103"/>
                <a:gd name="connsiteY8" fmla="*/ 143780 h 459456"/>
                <a:gd name="connsiteX9" fmla="*/ 251936 w 447103"/>
                <a:gd name="connsiteY9" fmla="*/ 195691 h 459456"/>
                <a:gd name="connsiteX10" fmla="*/ 283845 w 447103"/>
                <a:gd name="connsiteY10" fmla="*/ 184166 h 459456"/>
                <a:gd name="connsiteX11" fmla="*/ 291179 w 447103"/>
                <a:gd name="connsiteY11" fmla="*/ 188643 h 459456"/>
                <a:gd name="connsiteX12" fmla="*/ 292608 w 447103"/>
                <a:gd name="connsiteY12" fmla="*/ 179880 h 459456"/>
                <a:gd name="connsiteX13" fmla="*/ 309944 w 447103"/>
                <a:gd name="connsiteY13" fmla="*/ 173974 h 459456"/>
                <a:gd name="connsiteX14" fmla="*/ 325755 w 447103"/>
                <a:gd name="connsiteY14" fmla="*/ 178261 h 459456"/>
                <a:gd name="connsiteX15" fmla="*/ 358997 w 447103"/>
                <a:gd name="connsiteY15" fmla="*/ 176927 h 459456"/>
                <a:gd name="connsiteX16" fmla="*/ 363379 w 447103"/>
                <a:gd name="connsiteY16" fmla="*/ 179880 h 459456"/>
                <a:gd name="connsiteX17" fmla="*/ 319945 w 447103"/>
                <a:gd name="connsiteY17" fmla="*/ 221790 h 459456"/>
                <a:gd name="connsiteX18" fmla="*/ 318611 w 447103"/>
                <a:gd name="connsiteY18" fmla="*/ 226266 h 459456"/>
                <a:gd name="connsiteX19" fmla="*/ 305562 w 447103"/>
                <a:gd name="connsiteY19" fmla="*/ 227505 h 459456"/>
                <a:gd name="connsiteX20" fmla="*/ 301181 w 447103"/>
                <a:gd name="connsiteY20" fmla="*/ 231886 h 459456"/>
                <a:gd name="connsiteX21" fmla="*/ 253365 w 447103"/>
                <a:gd name="connsiteY21" fmla="*/ 247793 h 459456"/>
                <a:gd name="connsiteX22" fmla="*/ 251841 w 447103"/>
                <a:gd name="connsiteY22" fmla="*/ 244936 h 459456"/>
                <a:gd name="connsiteX23" fmla="*/ 247555 w 447103"/>
                <a:gd name="connsiteY23" fmla="*/ 259604 h 459456"/>
                <a:gd name="connsiteX24" fmla="*/ 264985 w 447103"/>
                <a:gd name="connsiteY24" fmla="*/ 275225 h 459456"/>
                <a:gd name="connsiteX25" fmla="*/ 293942 w 447103"/>
                <a:gd name="connsiteY25" fmla="*/ 314468 h 459456"/>
                <a:gd name="connsiteX26" fmla="*/ 305467 w 447103"/>
                <a:gd name="connsiteY26" fmla="*/ 322945 h 459456"/>
                <a:gd name="connsiteX27" fmla="*/ 316992 w 447103"/>
                <a:gd name="connsiteY27" fmla="*/ 341900 h 459456"/>
                <a:gd name="connsiteX28" fmla="*/ 325565 w 447103"/>
                <a:gd name="connsiteY28" fmla="*/ 343233 h 459456"/>
                <a:gd name="connsiteX29" fmla="*/ 340233 w 447103"/>
                <a:gd name="connsiteY29" fmla="*/ 362188 h 459456"/>
                <a:gd name="connsiteX30" fmla="*/ 360426 w 447103"/>
                <a:gd name="connsiteY30" fmla="*/ 373618 h 459456"/>
                <a:gd name="connsiteX31" fmla="*/ 379095 w 447103"/>
                <a:gd name="connsiteY31" fmla="*/ 385239 h 459456"/>
                <a:gd name="connsiteX32" fmla="*/ 384905 w 447103"/>
                <a:gd name="connsiteY32" fmla="*/ 389716 h 459456"/>
                <a:gd name="connsiteX33" fmla="*/ 384905 w 447103"/>
                <a:gd name="connsiteY33" fmla="*/ 395526 h 459456"/>
                <a:gd name="connsiteX34" fmla="*/ 394907 w 447103"/>
                <a:gd name="connsiteY34" fmla="*/ 395526 h 459456"/>
                <a:gd name="connsiteX35" fmla="*/ 396526 w 447103"/>
                <a:gd name="connsiteY35" fmla="*/ 402574 h 459456"/>
                <a:gd name="connsiteX36" fmla="*/ 431197 w 447103"/>
                <a:gd name="connsiteY36" fmla="*/ 414195 h 459456"/>
                <a:gd name="connsiteX37" fmla="*/ 447104 w 447103"/>
                <a:gd name="connsiteY37" fmla="*/ 427149 h 459456"/>
                <a:gd name="connsiteX38" fmla="*/ 444246 w 447103"/>
                <a:gd name="connsiteY38" fmla="*/ 443151 h 459456"/>
                <a:gd name="connsiteX39" fmla="*/ 305276 w 447103"/>
                <a:gd name="connsiteY39" fmla="*/ 424196 h 459456"/>
                <a:gd name="connsiteX40" fmla="*/ 295275 w 447103"/>
                <a:gd name="connsiteY40" fmla="*/ 411242 h 459456"/>
                <a:gd name="connsiteX41" fmla="*/ 274987 w 447103"/>
                <a:gd name="connsiteY41" fmla="*/ 382476 h 459456"/>
                <a:gd name="connsiteX42" fmla="*/ 243078 w 447103"/>
                <a:gd name="connsiteY42" fmla="*/ 327422 h 459456"/>
                <a:gd name="connsiteX43" fmla="*/ 225647 w 447103"/>
                <a:gd name="connsiteY43" fmla="*/ 310087 h 459456"/>
                <a:gd name="connsiteX44" fmla="*/ 204121 w 447103"/>
                <a:gd name="connsiteY44" fmla="*/ 314468 h 459456"/>
                <a:gd name="connsiteX45" fmla="*/ 167926 w 447103"/>
                <a:gd name="connsiteY45" fmla="*/ 367999 h 459456"/>
                <a:gd name="connsiteX46" fmla="*/ 165068 w 447103"/>
                <a:gd name="connsiteY46" fmla="*/ 379524 h 459456"/>
                <a:gd name="connsiteX47" fmla="*/ 122968 w 447103"/>
                <a:gd name="connsiteY47" fmla="*/ 415719 h 459456"/>
                <a:gd name="connsiteX48" fmla="*/ 96869 w 447103"/>
                <a:gd name="connsiteY48" fmla="*/ 444484 h 459456"/>
                <a:gd name="connsiteX49" fmla="*/ 75152 w 447103"/>
                <a:gd name="connsiteY49" fmla="*/ 446008 h 459456"/>
                <a:gd name="connsiteX50" fmla="*/ 44958 w 447103"/>
                <a:gd name="connsiteY50" fmla="*/ 453247 h 459456"/>
                <a:gd name="connsiteX51" fmla="*/ 0 w 447103"/>
                <a:gd name="connsiteY51" fmla="*/ 451818 h 459456"/>
                <a:gd name="connsiteX52" fmla="*/ 17336 w 447103"/>
                <a:gd name="connsiteY52" fmla="*/ 425911 h 459456"/>
                <a:gd name="connsiteX53" fmla="*/ 83820 w 447103"/>
                <a:gd name="connsiteY53" fmla="*/ 392573 h 459456"/>
                <a:gd name="connsiteX54" fmla="*/ 117062 w 447103"/>
                <a:gd name="connsiteY54" fmla="*/ 360759 h 459456"/>
                <a:gd name="connsiteX55" fmla="*/ 122873 w 447103"/>
                <a:gd name="connsiteY55" fmla="*/ 362379 h 459456"/>
                <a:gd name="connsiteX56" fmla="*/ 153162 w 447103"/>
                <a:gd name="connsiteY56" fmla="*/ 318849 h 459456"/>
                <a:gd name="connsiteX57" fmla="*/ 157544 w 447103"/>
                <a:gd name="connsiteY57" fmla="*/ 320374 h 459456"/>
                <a:gd name="connsiteX58" fmla="*/ 160496 w 447103"/>
                <a:gd name="connsiteY58" fmla="*/ 294275 h 459456"/>
                <a:gd name="connsiteX59" fmla="*/ 166307 w 447103"/>
                <a:gd name="connsiteY59" fmla="*/ 289989 h 459456"/>
                <a:gd name="connsiteX60" fmla="*/ 170498 w 447103"/>
                <a:gd name="connsiteY60" fmla="*/ 269605 h 459456"/>
                <a:gd name="connsiteX61" fmla="*/ 124301 w 447103"/>
                <a:gd name="connsiteY61" fmla="*/ 294275 h 459456"/>
                <a:gd name="connsiteX62" fmla="*/ 79439 w 447103"/>
                <a:gd name="connsiteY62" fmla="*/ 292751 h 459456"/>
                <a:gd name="connsiteX63" fmla="*/ 47720 w 447103"/>
                <a:gd name="connsiteY63" fmla="*/ 265319 h 459456"/>
                <a:gd name="connsiteX64" fmla="*/ 47720 w 447103"/>
                <a:gd name="connsiteY64" fmla="*/ 233506 h 459456"/>
                <a:gd name="connsiteX65" fmla="*/ 79439 w 447103"/>
                <a:gd name="connsiteY65" fmla="*/ 231982 h 459456"/>
                <a:gd name="connsiteX66" fmla="*/ 122873 w 447103"/>
                <a:gd name="connsiteY66" fmla="*/ 226457 h 459456"/>
                <a:gd name="connsiteX67" fmla="*/ 127254 w 447103"/>
                <a:gd name="connsiteY67" fmla="*/ 229315 h 459456"/>
                <a:gd name="connsiteX68" fmla="*/ 157544 w 447103"/>
                <a:gd name="connsiteY68" fmla="*/ 224933 h 459456"/>
                <a:gd name="connsiteX69" fmla="*/ 170498 w 447103"/>
                <a:gd name="connsiteY69" fmla="*/ 220551 h 459456"/>
                <a:gd name="connsiteX70" fmla="*/ 195167 w 447103"/>
                <a:gd name="connsiteY70" fmla="*/ 103299 h 459456"/>
                <a:gd name="connsiteX71" fmla="*/ 193739 w 447103"/>
                <a:gd name="connsiteY71" fmla="*/ 48340 h 459456"/>
                <a:gd name="connsiteX72" fmla="*/ 187833 w 447103"/>
                <a:gd name="connsiteY72" fmla="*/ 44244 h 459456"/>
                <a:gd name="connsiteX73" fmla="*/ 190690 w 447103"/>
                <a:gd name="connsiteY73" fmla="*/ 6620 h 459456"/>
                <a:gd name="connsiteX74" fmla="*/ 231362 w 447103"/>
                <a:gd name="connsiteY74" fmla="*/ 12335 h 459456"/>
                <a:gd name="connsiteX75" fmla="*/ 238601 w 447103"/>
                <a:gd name="connsiteY75" fmla="*/ 11002 h 45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47103" h="459456">
                  <a:moveTo>
                    <a:pt x="239173" y="10811"/>
                  </a:moveTo>
                  <a:cubicBezTo>
                    <a:pt x="246888" y="23194"/>
                    <a:pt x="254032" y="36243"/>
                    <a:pt x="265271" y="45387"/>
                  </a:cubicBezTo>
                  <a:cubicBezTo>
                    <a:pt x="265367" y="51483"/>
                    <a:pt x="262128" y="59674"/>
                    <a:pt x="266700" y="62722"/>
                  </a:cubicBezTo>
                  <a:cubicBezTo>
                    <a:pt x="263366" y="68152"/>
                    <a:pt x="259175" y="72533"/>
                    <a:pt x="260890" y="83011"/>
                  </a:cubicBezTo>
                  <a:cubicBezTo>
                    <a:pt x="258699" y="83677"/>
                    <a:pt x="259556" y="87582"/>
                    <a:pt x="255080" y="85963"/>
                  </a:cubicBezTo>
                  <a:cubicBezTo>
                    <a:pt x="253651" y="98441"/>
                    <a:pt x="258318" y="111109"/>
                    <a:pt x="246317" y="114824"/>
                  </a:cubicBezTo>
                  <a:cubicBezTo>
                    <a:pt x="251651" y="116824"/>
                    <a:pt x="248031" y="122920"/>
                    <a:pt x="243459" y="123587"/>
                  </a:cubicBezTo>
                  <a:cubicBezTo>
                    <a:pt x="247840" y="131969"/>
                    <a:pt x="242126" y="134350"/>
                    <a:pt x="244983" y="145114"/>
                  </a:cubicBezTo>
                  <a:cubicBezTo>
                    <a:pt x="242602" y="145590"/>
                    <a:pt x="242411" y="143780"/>
                    <a:pt x="240602" y="143780"/>
                  </a:cubicBezTo>
                  <a:cubicBezTo>
                    <a:pt x="251174" y="157972"/>
                    <a:pt x="232886" y="187119"/>
                    <a:pt x="251936" y="195691"/>
                  </a:cubicBezTo>
                  <a:cubicBezTo>
                    <a:pt x="264033" y="189786"/>
                    <a:pt x="278511" y="195691"/>
                    <a:pt x="283845" y="184166"/>
                  </a:cubicBezTo>
                  <a:cubicBezTo>
                    <a:pt x="288322" y="183404"/>
                    <a:pt x="287750" y="188071"/>
                    <a:pt x="291179" y="188643"/>
                  </a:cubicBezTo>
                  <a:cubicBezTo>
                    <a:pt x="292894" y="186928"/>
                    <a:pt x="292894" y="183404"/>
                    <a:pt x="292608" y="179880"/>
                  </a:cubicBezTo>
                  <a:cubicBezTo>
                    <a:pt x="301181" y="179594"/>
                    <a:pt x="302895" y="177499"/>
                    <a:pt x="309944" y="173974"/>
                  </a:cubicBezTo>
                  <a:cubicBezTo>
                    <a:pt x="313182" y="180356"/>
                    <a:pt x="323279" y="171022"/>
                    <a:pt x="325755" y="178261"/>
                  </a:cubicBezTo>
                  <a:cubicBezTo>
                    <a:pt x="338995" y="171688"/>
                    <a:pt x="348520" y="185309"/>
                    <a:pt x="358997" y="176927"/>
                  </a:cubicBezTo>
                  <a:cubicBezTo>
                    <a:pt x="359759" y="178546"/>
                    <a:pt x="360998" y="179880"/>
                    <a:pt x="363379" y="179880"/>
                  </a:cubicBezTo>
                  <a:cubicBezTo>
                    <a:pt x="366522" y="212836"/>
                    <a:pt x="347091" y="219123"/>
                    <a:pt x="319945" y="221790"/>
                  </a:cubicBezTo>
                  <a:cubicBezTo>
                    <a:pt x="318326" y="221790"/>
                    <a:pt x="318802" y="224362"/>
                    <a:pt x="318611" y="226266"/>
                  </a:cubicBezTo>
                  <a:cubicBezTo>
                    <a:pt x="311468" y="226838"/>
                    <a:pt x="310896" y="226743"/>
                    <a:pt x="305562" y="227505"/>
                  </a:cubicBezTo>
                  <a:cubicBezTo>
                    <a:pt x="304038" y="229124"/>
                    <a:pt x="302514" y="230362"/>
                    <a:pt x="301181" y="231886"/>
                  </a:cubicBezTo>
                  <a:cubicBezTo>
                    <a:pt x="284512" y="236268"/>
                    <a:pt x="266129" y="239506"/>
                    <a:pt x="253365" y="247793"/>
                  </a:cubicBezTo>
                  <a:cubicBezTo>
                    <a:pt x="251841" y="247793"/>
                    <a:pt x="252317" y="246174"/>
                    <a:pt x="251841" y="244936"/>
                  </a:cubicBezTo>
                  <a:cubicBezTo>
                    <a:pt x="243173" y="247793"/>
                    <a:pt x="253841" y="254556"/>
                    <a:pt x="247555" y="259604"/>
                  </a:cubicBezTo>
                  <a:cubicBezTo>
                    <a:pt x="254889" y="262938"/>
                    <a:pt x="253079" y="273796"/>
                    <a:pt x="264985" y="275225"/>
                  </a:cubicBezTo>
                  <a:cubicBezTo>
                    <a:pt x="273368" y="288941"/>
                    <a:pt x="283178" y="301990"/>
                    <a:pt x="293942" y="314468"/>
                  </a:cubicBezTo>
                  <a:cubicBezTo>
                    <a:pt x="296132" y="316945"/>
                    <a:pt x="301943" y="319040"/>
                    <a:pt x="305467" y="322945"/>
                  </a:cubicBezTo>
                  <a:cubicBezTo>
                    <a:pt x="310801" y="329041"/>
                    <a:pt x="311849" y="338566"/>
                    <a:pt x="316992" y="341900"/>
                  </a:cubicBezTo>
                  <a:cubicBezTo>
                    <a:pt x="319278" y="343233"/>
                    <a:pt x="323755" y="341805"/>
                    <a:pt x="325565" y="343233"/>
                  </a:cubicBezTo>
                  <a:cubicBezTo>
                    <a:pt x="331470" y="347710"/>
                    <a:pt x="333947" y="356664"/>
                    <a:pt x="340233" y="362188"/>
                  </a:cubicBezTo>
                  <a:cubicBezTo>
                    <a:pt x="346329" y="367427"/>
                    <a:pt x="355092" y="369523"/>
                    <a:pt x="360426" y="373618"/>
                  </a:cubicBezTo>
                  <a:cubicBezTo>
                    <a:pt x="367856" y="379429"/>
                    <a:pt x="369665" y="385334"/>
                    <a:pt x="379095" y="385239"/>
                  </a:cubicBezTo>
                  <a:cubicBezTo>
                    <a:pt x="378809" y="391144"/>
                    <a:pt x="380809" y="391049"/>
                    <a:pt x="384905" y="389716"/>
                  </a:cubicBezTo>
                  <a:lnTo>
                    <a:pt x="384905" y="395526"/>
                  </a:lnTo>
                  <a:cubicBezTo>
                    <a:pt x="389573" y="393335"/>
                    <a:pt x="389858" y="395145"/>
                    <a:pt x="394907" y="395526"/>
                  </a:cubicBezTo>
                  <a:cubicBezTo>
                    <a:pt x="396240" y="397050"/>
                    <a:pt x="397002" y="399241"/>
                    <a:pt x="396526" y="402574"/>
                  </a:cubicBezTo>
                  <a:cubicBezTo>
                    <a:pt x="412337" y="403908"/>
                    <a:pt x="416147" y="414481"/>
                    <a:pt x="431197" y="414195"/>
                  </a:cubicBezTo>
                  <a:cubicBezTo>
                    <a:pt x="431197" y="423815"/>
                    <a:pt x="443294" y="421339"/>
                    <a:pt x="447104" y="427149"/>
                  </a:cubicBezTo>
                  <a:cubicBezTo>
                    <a:pt x="443294" y="435531"/>
                    <a:pt x="444818" y="434674"/>
                    <a:pt x="444246" y="443151"/>
                  </a:cubicBezTo>
                  <a:cubicBezTo>
                    <a:pt x="405765" y="456200"/>
                    <a:pt x="333851" y="453914"/>
                    <a:pt x="305276" y="424196"/>
                  </a:cubicBezTo>
                  <a:cubicBezTo>
                    <a:pt x="302705" y="421720"/>
                    <a:pt x="297847" y="415147"/>
                    <a:pt x="295275" y="411242"/>
                  </a:cubicBezTo>
                  <a:cubicBezTo>
                    <a:pt x="288893" y="401908"/>
                    <a:pt x="280702" y="391525"/>
                    <a:pt x="274987" y="382476"/>
                  </a:cubicBezTo>
                  <a:cubicBezTo>
                    <a:pt x="263747" y="364570"/>
                    <a:pt x="256223" y="343900"/>
                    <a:pt x="243078" y="327422"/>
                  </a:cubicBezTo>
                  <a:cubicBezTo>
                    <a:pt x="234601" y="324279"/>
                    <a:pt x="229553" y="317611"/>
                    <a:pt x="225647" y="310087"/>
                  </a:cubicBezTo>
                  <a:cubicBezTo>
                    <a:pt x="216789" y="306467"/>
                    <a:pt x="209455" y="310467"/>
                    <a:pt x="204121" y="314468"/>
                  </a:cubicBezTo>
                  <a:cubicBezTo>
                    <a:pt x="193739" y="333994"/>
                    <a:pt x="182785" y="352854"/>
                    <a:pt x="167926" y="367999"/>
                  </a:cubicBezTo>
                  <a:cubicBezTo>
                    <a:pt x="168783" y="373618"/>
                    <a:pt x="164021" y="373618"/>
                    <a:pt x="165068" y="379524"/>
                  </a:cubicBezTo>
                  <a:cubicBezTo>
                    <a:pt x="148781" y="389620"/>
                    <a:pt x="140875" y="407718"/>
                    <a:pt x="122968" y="415719"/>
                  </a:cubicBezTo>
                  <a:cubicBezTo>
                    <a:pt x="116967" y="427911"/>
                    <a:pt x="102775" y="432102"/>
                    <a:pt x="96869" y="444484"/>
                  </a:cubicBezTo>
                  <a:cubicBezTo>
                    <a:pt x="87344" y="438293"/>
                    <a:pt x="83915" y="454676"/>
                    <a:pt x="75152" y="446008"/>
                  </a:cubicBezTo>
                  <a:cubicBezTo>
                    <a:pt x="71437" y="453247"/>
                    <a:pt x="52483" y="463630"/>
                    <a:pt x="44958" y="453247"/>
                  </a:cubicBezTo>
                  <a:cubicBezTo>
                    <a:pt x="33718" y="463153"/>
                    <a:pt x="8573" y="460105"/>
                    <a:pt x="0" y="451818"/>
                  </a:cubicBezTo>
                  <a:cubicBezTo>
                    <a:pt x="7906" y="445151"/>
                    <a:pt x="11144" y="433912"/>
                    <a:pt x="17336" y="425911"/>
                  </a:cubicBezTo>
                  <a:cubicBezTo>
                    <a:pt x="42100" y="418291"/>
                    <a:pt x="62960" y="399241"/>
                    <a:pt x="83820" y="392573"/>
                  </a:cubicBezTo>
                  <a:cubicBezTo>
                    <a:pt x="94298" y="381429"/>
                    <a:pt x="109633" y="375047"/>
                    <a:pt x="117062" y="360759"/>
                  </a:cubicBezTo>
                  <a:cubicBezTo>
                    <a:pt x="119348" y="360950"/>
                    <a:pt x="122587" y="360283"/>
                    <a:pt x="122873" y="362379"/>
                  </a:cubicBezTo>
                  <a:cubicBezTo>
                    <a:pt x="132588" y="347234"/>
                    <a:pt x="148495" y="338662"/>
                    <a:pt x="153162" y="318849"/>
                  </a:cubicBezTo>
                  <a:cubicBezTo>
                    <a:pt x="155543" y="318278"/>
                    <a:pt x="155639" y="320374"/>
                    <a:pt x="157544" y="320374"/>
                  </a:cubicBezTo>
                  <a:cubicBezTo>
                    <a:pt x="160020" y="311420"/>
                    <a:pt x="167259" y="303324"/>
                    <a:pt x="160496" y="294275"/>
                  </a:cubicBezTo>
                  <a:cubicBezTo>
                    <a:pt x="160020" y="290465"/>
                    <a:pt x="162497" y="289608"/>
                    <a:pt x="166307" y="289989"/>
                  </a:cubicBezTo>
                  <a:cubicBezTo>
                    <a:pt x="164211" y="279607"/>
                    <a:pt x="173641" y="280749"/>
                    <a:pt x="170498" y="269605"/>
                  </a:cubicBezTo>
                  <a:cubicBezTo>
                    <a:pt x="151543" y="262842"/>
                    <a:pt x="138494" y="286274"/>
                    <a:pt x="124301" y="294275"/>
                  </a:cubicBezTo>
                  <a:cubicBezTo>
                    <a:pt x="109347" y="291227"/>
                    <a:pt x="90964" y="298275"/>
                    <a:pt x="79439" y="292751"/>
                  </a:cubicBezTo>
                  <a:cubicBezTo>
                    <a:pt x="69152" y="287703"/>
                    <a:pt x="63437" y="271701"/>
                    <a:pt x="47720" y="265319"/>
                  </a:cubicBezTo>
                  <a:cubicBezTo>
                    <a:pt x="56579" y="254365"/>
                    <a:pt x="42767" y="244555"/>
                    <a:pt x="47720" y="233506"/>
                  </a:cubicBezTo>
                  <a:cubicBezTo>
                    <a:pt x="54293" y="231886"/>
                    <a:pt x="66770" y="227314"/>
                    <a:pt x="79439" y="231982"/>
                  </a:cubicBezTo>
                  <a:cubicBezTo>
                    <a:pt x="88583" y="221314"/>
                    <a:pt x="114967" y="239221"/>
                    <a:pt x="122873" y="226457"/>
                  </a:cubicBezTo>
                  <a:cubicBezTo>
                    <a:pt x="126111" y="225505"/>
                    <a:pt x="124968" y="228933"/>
                    <a:pt x="127254" y="229315"/>
                  </a:cubicBezTo>
                  <a:cubicBezTo>
                    <a:pt x="136303" y="225124"/>
                    <a:pt x="148209" y="221314"/>
                    <a:pt x="157544" y="224933"/>
                  </a:cubicBezTo>
                  <a:cubicBezTo>
                    <a:pt x="161544" y="223314"/>
                    <a:pt x="165354" y="216456"/>
                    <a:pt x="170498" y="220551"/>
                  </a:cubicBezTo>
                  <a:cubicBezTo>
                    <a:pt x="200978" y="195787"/>
                    <a:pt x="195167" y="153781"/>
                    <a:pt x="195167" y="103299"/>
                  </a:cubicBezTo>
                  <a:cubicBezTo>
                    <a:pt x="195167" y="84344"/>
                    <a:pt x="198882" y="64818"/>
                    <a:pt x="193739" y="48340"/>
                  </a:cubicBezTo>
                  <a:cubicBezTo>
                    <a:pt x="192310" y="46435"/>
                    <a:pt x="188881" y="46435"/>
                    <a:pt x="187833" y="44244"/>
                  </a:cubicBezTo>
                  <a:cubicBezTo>
                    <a:pt x="188500" y="27956"/>
                    <a:pt x="188119" y="19860"/>
                    <a:pt x="190690" y="6620"/>
                  </a:cubicBezTo>
                  <a:cubicBezTo>
                    <a:pt x="202597" y="-4334"/>
                    <a:pt x="225266" y="-1190"/>
                    <a:pt x="231362" y="12335"/>
                  </a:cubicBezTo>
                  <a:cubicBezTo>
                    <a:pt x="234887" y="13002"/>
                    <a:pt x="234410" y="9573"/>
                    <a:pt x="238601" y="11002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E1C81AC0-C925-CA57-2DA0-2F5256C4AB63}"/>
                </a:ext>
              </a:extLst>
            </p:cNvPr>
            <p:cNvSpPr/>
            <p:nvPr/>
          </p:nvSpPr>
          <p:spPr>
            <a:xfrm>
              <a:off x="5778816" y="1752636"/>
              <a:ext cx="423862" cy="399632"/>
            </a:xfrm>
            <a:custGeom>
              <a:avLst/>
              <a:gdLst>
                <a:gd name="connsiteX0" fmla="*/ 190976 w 423862"/>
                <a:gd name="connsiteY0" fmla="*/ 440 h 399632"/>
                <a:gd name="connsiteX1" fmla="*/ 205454 w 423862"/>
                <a:gd name="connsiteY1" fmla="*/ 13584 h 399632"/>
                <a:gd name="connsiteX2" fmla="*/ 228600 w 423862"/>
                <a:gd name="connsiteY2" fmla="*/ 16442 h 399632"/>
                <a:gd name="connsiteX3" fmla="*/ 256032 w 423862"/>
                <a:gd name="connsiteY3" fmla="*/ 38159 h 399632"/>
                <a:gd name="connsiteX4" fmla="*/ 258794 w 423862"/>
                <a:gd name="connsiteY4" fmla="*/ 55494 h 399632"/>
                <a:gd name="connsiteX5" fmla="*/ 253079 w 423862"/>
                <a:gd name="connsiteY5" fmla="*/ 109025 h 399632"/>
                <a:gd name="connsiteX6" fmla="*/ 263271 w 423862"/>
                <a:gd name="connsiteY6" fmla="*/ 187130 h 399632"/>
                <a:gd name="connsiteX7" fmla="*/ 292227 w 423862"/>
                <a:gd name="connsiteY7" fmla="*/ 165413 h 399632"/>
                <a:gd name="connsiteX8" fmla="*/ 267653 w 423862"/>
                <a:gd name="connsiteY8" fmla="*/ 126360 h 399632"/>
                <a:gd name="connsiteX9" fmla="*/ 270510 w 423862"/>
                <a:gd name="connsiteY9" fmla="*/ 111882 h 399632"/>
                <a:gd name="connsiteX10" fmla="*/ 345662 w 423862"/>
                <a:gd name="connsiteY10" fmla="*/ 136457 h 399632"/>
                <a:gd name="connsiteX11" fmla="*/ 357092 w 423862"/>
                <a:gd name="connsiteY11" fmla="*/ 174080 h 399632"/>
                <a:gd name="connsiteX12" fmla="*/ 339757 w 423862"/>
                <a:gd name="connsiteY12" fmla="*/ 191511 h 399632"/>
                <a:gd name="connsiteX13" fmla="*/ 318135 w 423862"/>
                <a:gd name="connsiteY13" fmla="*/ 177033 h 399632"/>
                <a:gd name="connsiteX14" fmla="*/ 260223 w 423862"/>
                <a:gd name="connsiteY14" fmla="*/ 191511 h 399632"/>
                <a:gd name="connsiteX15" fmla="*/ 258699 w 423862"/>
                <a:gd name="connsiteY15" fmla="*/ 217514 h 399632"/>
                <a:gd name="connsiteX16" fmla="*/ 252984 w 423862"/>
                <a:gd name="connsiteY16" fmla="*/ 224753 h 399632"/>
                <a:gd name="connsiteX17" fmla="*/ 248698 w 423862"/>
                <a:gd name="connsiteY17" fmla="*/ 295619 h 399632"/>
                <a:gd name="connsiteX18" fmla="*/ 320897 w 423862"/>
                <a:gd name="connsiteY18" fmla="*/ 282665 h 399632"/>
                <a:gd name="connsiteX19" fmla="*/ 418052 w 423862"/>
                <a:gd name="connsiteY19" fmla="*/ 291238 h 399632"/>
                <a:gd name="connsiteX20" fmla="*/ 423863 w 423862"/>
                <a:gd name="connsiteY20" fmla="*/ 307240 h 399632"/>
                <a:gd name="connsiteX21" fmla="*/ 361474 w 423862"/>
                <a:gd name="connsiteY21" fmla="*/ 343149 h 399632"/>
                <a:gd name="connsiteX22" fmla="*/ 348615 w 423862"/>
                <a:gd name="connsiteY22" fmla="*/ 327528 h 399632"/>
                <a:gd name="connsiteX23" fmla="*/ 277559 w 423862"/>
                <a:gd name="connsiteY23" fmla="*/ 343149 h 399632"/>
                <a:gd name="connsiteX24" fmla="*/ 202406 w 423862"/>
                <a:gd name="connsiteY24" fmla="*/ 346197 h 399632"/>
                <a:gd name="connsiteX25" fmla="*/ 85344 w 423862"/>
                <a:gd name="connsiteY25" fmla="*/ 367914 h 399632"/>
                <a:gd name="connsiteX26" fmla="*/ 60674 w 423862"/>
                <a:gd name="connsiteY26" fmla="*/ 388202 h 399632"/>
                <a:gd name="connsiteX27" fmla="*/ 59341 w 423862"/>
                <a:gd name="connsiteY27" fmla="*/ 399632 h 399632"/>
                <a:gd name="connsiteX28" fmla="*/ 28670 w 423862"/>
                <a:gd name="connsiteY28" fmla="*/ 386678 h 399632"/>
                <a:gd name="connsiteX29" fmla="*/ 20193 w 423862"/>
                <a:gd name="connsiteY29" fmla="*/ 369533 h 399632"/>
                <a:gd name="connsiteX30" fmla="*/ 23146 w 423862"/>
                <a:gd name="connsiteY30" fmla="*/ 360580 h 399632"/>
                <a:gd name="connsiteX31" fmla="*/ 0 w 423862"/>
                <a:gd name="connsiteY31" fmla="*/ 331814 h 399632"/>
                <a:gd name="connsiteX32" fmla="*/ 1334 w 423862"/>
                <a:gd name="connsiteY32" fmla="*/ 312955 h 399632"/>
                <a:gd name="connsiteX33" fmla="*/ 26003 w 423862"/>
                <a:gd name="connsiteY33" fmla="*/ 304287 h 399632"/>
                <a:gd name="connsiteX34" fmla="*/ 56388 w 423862"/>
                <a:gd name="connsiteY34" fmla="*/ 314384 h 399632"/>
                <a:gd name="connsiteX35" fmla="*/ 112776 w 423862"/>
                <a:gd name="connsiteY35" fmla="*/ 314384 h 399632"/>
                <a:gd name="connsiteX36" fmla="*/ 130207 w 423862"/>
                <a:gd name="connsiteY36" fmla="*/ 308669 h 399632"/>
                <a:gd name="connsiteX37" fmla="*/ 160401 w 423862"/>
                <a:gd name="connsiteY37" fmla="*/ 308669 h 399632"/>
                <a:gd name="connsiteX38" fmla="*/ 216789 w 423862"/>
                <a:gd name="connsiteY38" fmla="*/ 304287 h 399632"/>
                <a:gd name="connsiteX39" fmla="*/ 193739 w 423862"/>
                <a:gd name="connsiteY39" fmla="*/ 271045 h 399632"/>
                <a:gd name="connsiteX40" fmla="*/ 187928 w 423862"/>
                <a:gd name="connsiteY40" fmla="*/ 249328 h 399632"/>
                <a:gd name="connsiteX41" fmla="*/ 198120 w 423862"/>
                <a:gd name="connsiteY41" fmla="*/ 237803 h 399632"/>
                <a:gd name="connsiteX42" fmla="*/ 192405 w 423862"/>
                <a:gd name="connsiteY42" fmla="*/ 229040 h 399632"/>
                <a:gd name="connsiteX43" fmla="*/ 193739 w 423862"/>
                <a:gd name="connsiteY43" fmla="*/ 162555 h 399632"/>
                <a:gd name="connsiteX44" fmla="*/ 182309 w 423862"/>
                <a:gd name="connsiteY44" fmla="*/ 32348 h 399632"/>
                <a:gd name="connsiteX45" fmla="*/ 183642 w 423862"/>
                <a:gd name="connsiteY45" fmla="*/ 15013 h 399632"/>
                <a:gd name="connsiteX46" fmla="*/ 190976 w 423862"/>
                <a:gd name="connsiteY46" fmla="*/ 630 h 3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23862" h="399632">
                  <a:moveTo>
                    <a:pt x="190976" y="440"/>
                  </a:moveTo>
                  <a:cubicBezTo>
                    <a:pt x="200692" y="-2513"/>
                    <a:pt x="200882" y="10250"/>
                    <a:pt x="205454" y="13584"/>
                  </a:cubicBezTo>
                  <a:cubicBezTo>
                    <a:pt x="212312" y="18156"/>
                    <a:pt x="218885" y="13775"/>
                    <a:pt x="228600" y="16442"/>
                  </a:cubicBezTo>
                  <a:cubicBezTo>
                    <a:pt x="240316" y="19775"/>
                    <a:pt x="248031" y="30634"/>
                    <a:pt x="256032" y="38159"/>
                  </a:cubicBezTo>
                  <a:cubicBezTo>
                    <a:pt x="255461" y="45207"/>
                    <a:pt x="255461" y="51970"/>
                    <a:pt x="258794" y="55494"/>
                  </a:cubicBezTo>
                  <a:cubicBezTo>
                    <a:pt x="249174" y="68543"/>
                    <a:pt x="251174" y="86546"/>
                    <a:pt x="253079" y="109025"/>
                  </a:cubicBezTo>
                  <a:cubicBezTo>
                    <a:pt x="255270" y="134647"/>
                    <a:pt x="259556" y="164365"/>
                    <a:pt x="263271" y="187130"/>
                  </a:cubicBezTo>
                  <a:cubicBezTo>
                    <a:pt x="273082" y="179986"/>
                    <a:pt x="284798" y="174938"/>
                    <a:pt x="292227" y="165413"/>
                  </a:cubicBezTo>
                  <a:cubicBezTo>
                    <a:pt x="294037" y="142076"/>
                    <a:pt x="282607" y="132266"/>
                    <a:pt x="267653" y="126360"/>
                  </a:cubicBezTo>
                  <a:cubicBezTo>
                    <a:pt x="266129" y="119121"/>
                    <a:pt x="270891" y="117978"/>
                    <a:pt x="270510" y="111882"/>
                  </a:cubicBezTo>
                  <a:cubicBezTo>
                    <a:pt x="303371" y="112168"/>
                    <a:pt x="322421" y="126360"/>
                    <a:pt x="345662" y="136457"/>
                  </a:cubicBezTo>
                  <a:cubicBezTo>
                    <a:pt x="352997" y="145410"/>
                    <a:pt x="359378" y="155411"/>
                    <a:pt x="357092" y="174080"/>
                  </a:cubicBezTo>
                  <a:cubicBezTo>
                    <a:pt x="352425" y="181129"/>
                    <a:pt x="343186" y="183129"/>
                    <a:pt x="339757" y="191511"/>
                  </a:cubicBezTo>
                  <a:cubicBezTo>
                    <a:pt x="327851" y="191225"/>
                    <a:pt x="328517" y="178748"/>
                    <a:pt x="318135" y="177033"/>
                  </a:cubicBezTo>
                  <a:cubicBezTo>
                    <a:pt x="297085" y="180081"/>
                    <a:pt x="279368" y="186272"/>
                    <a:pt x="260223" y="191511"/>
                  </a:cubicBezTo>
                  <a:cubicBezTo>
                    <a:pt x="258128" y="200179"/>
                    <a:pt x="253270" y="209323"/>
                    <a:pt x="258699" y="217514"/>
                  </a:cubicBezTo>
                  <a:cubicBezTo>
                    <a:pt x="260033" y="222848"/>
                    <a:pt x="253270" y="220562"/>
                    <a:pt x="252984" y="224753"/>
                  </a:cubicBezTo>
                  <a:cubicBezTo>
                    <a:pt x="253937" y="250947"/>
                    <a:pt x="246221" y="268092"/>
                    <a:pt x="248698" y="295619"/>
                  </a:cubicBezTo>
                  <a:cubicBezTo>
                    <a:pt x="262604" y="309240"/>
                    <a:pt x="309658" y="291428"/>
                    <a:pt x="320897" y="282665"/>
                  </a:cubicBezTo>
                  <a:cubicBezTo>
                    <a:pt x="351568" y="275998"/>
                    <a:pt x="398145" y="274855"/>
                    <a:pt x="418052" y="291238"/>
                  </a:cubicBezTo>
                  <a:cubicBezTo>
                    <a:pt x="419005" y="298763"/>
                    <a:pt x="423863" y="301239"/>
                    <a:pt x="423863" y="307240"/>
                  </a:cubicBezTo>
                  <a:cubicBezTo>
                    <a:pt x="423863" y="335339"/>
                    <a:pt x="384810" y="334958"/>
                    <a:pt x="361474" y="343149"/>
                  </a:cubicBezTo>
                  <a:cubicBezTo>
                    <a:pt x="358902" y="336291"/>
                    <a:pt x="353092" y="332767"/>
                    <a:pt x="348615" y="327528"/>
                  </a:cubicBezTo>
                  <a:cubicBezTo>
                    <a:pt x="324326" y="329624"/>
                    <a:pt x="301276" y="340101"/>
                    <a:pt x="277559" y="343149"/>
                  </a:cubicBezTo>
                  <a:cubicBezTo>
                    <a:pt x="252603" y="346959"/>
                    <a:pt x="226505" y="343816"/>
                    <a:pt x="202406" y="346197"/>
                  </a:cubicBezTo>
                  <a:cubicBezTo>
                    <a:pt x="159925" y="350579"/>
                    <a:pt x="122777" y="360485"/>
                    <a:pt x="85344" y="367914"/>
                  </a:cubicBezTo>
                  <a:cubicBezTo>
                    <a:pt x="76295" y="373820"/>
                    <a:pt x="71914" y="384583"/>
                    <a:pt x="60674" y="388202"/>
                  </a:cubicBezTo>
                  <a:cubicBezTo>
                    <a:pt x="58484" y="393536"/>
                    <a:pt x="58388" y="392584"/>
                    <a:pt x="59341" y="399632"/>
                  </a:cubicBezTo>
                  <a:cubicBezTo>
                    <a:pt x="46006" y="398299"/>
                    <a:pt x="36386" y="393536"/>
                    <a:pt x="28670" y="386678"/>
                  </a:cubicBezTo>
                  <a:cubicBezTo>
                    <a:pt x="31147" y="375915"/>
                    <a:pt x="24670" y="373534"/>
                    <a:pt x="20193" y="369533"/>
                  </a:cubicBezTo>
                  <a:cubicBezTo>
                    <a:pt x="19145" y="364390"/>
                    <a:pt x="21812" y="363247"/>
                    <a:pt x="23146" y="360580"/>
                  </a:cubicBezTo>
                  <a:cubicBezTo>
                    <a:pt x="17336" y="349055"/>
                    <a:pt x="7715" y="341435"/>
                    <a:pt x="0" y="331814"/>
                  </a:cubicBezTo>
                  <a:cubicBezTo>
                    <a:pt x="0" y="323623"/>
                    <a:pt x="4572" y="320670"/>
                    <a:pt x="1334" y="312955"/>
                  </a:cubicBezTo>
                  <a:cubicBezTo>
                    <a:pt x="8001" y="308573"/>
                    <a:pt x="14859" y="304097"/>
                    <a:pt x="26003" y="304287"/>
                  </a:cubicBezTo>
                  <a:cubicBezTo>
                    <a:pt x="32004" y="317908"/>
                    <a:pt x="41815" y="316384"/>
                    <a:pt x="56388" y="314384"/>
                  </a:cubicBezTo>
                  <a:cubicBezTo>
                    <a:pt x="73628" y="312098"/>
                    <a:pt x="95250" y="316860"/>
                    <a:pt x="112776" y="314384"/>
                  </a:cubicBezTo>
                  <a:cubicBezTo>
                    <a:pt x="118777" y="313622"/>
                    <a:pt x="124301" y="309716"/>
                    <a:pt x="130207" y="308669"/>
                  </a:cubicBezTo>
                  <a:cubicBezTo>
                    <a:pt x="139827" y="306954"/>
                    <a:pt x="150305" y="309240"/>
                    <a:pt x="160401" y="308669"/>
                  </a:cubicBezTo>
                  <a:cubicBezTo>
                    <a:pt x="180594" y="307430"/>
                    <a:pt x="199930" y="300572"/>
                    <a:pt x="216789" y="304287"/>
                  </a:cubicBezTo>
                  <a:cubicBezTo>
                    <a:pt x="210407" y="292000"/>
                    <a:pt x="203073" y="280284"/>
                    <a:pt x="193739" y="271045"/>
                  </a:cubicBezTo>
                  <a:cubicBezTo>
                    <a:pt x="198025" y="261044"/>
                    <a:pt x="190881" y="256376"/>
                    <a:pt x="187928" y="249328"/>
                  </a:cubicBezTo>
                  <a:cubicBezTo>
                    <a:pt x="190405" y="244375"/>
                    <a:pt x="196310" y="243041"/>
                    <a:pt x="198120" y="237803"/>
                  </a:cubicBezTo>
                  <a:cubicBezTo>
                    <a:pt x="196691" y="234374"/>
                    <a:pt x="195263" y="231135"/>
                    <a:pt x="192405" y="229040"/>
                  </a:cubicBezTo>
                  <a:cubicBezTo>
                    <a:pt x="196882" y="211799"/>
                    <a:pt x="187262" y="183224"/>
                    <a:pt x="193739" y="162555"/>
                  </a:cubicBezTo>
                  <a:cubicBezTo>
                    <a:pt x="180785" y="126265"/>
                    <a:pt x="207645" y="63781"/>
                    <a:pt x="182309" y="32348"/>
                  </a:cubicBezTo>
                  <a:cubicBezTo>
                    <a:pt x="181451" y="22823"/>
                    <a:pt x="188976" y="21395"/>
                    <a:pt x="183642" y="15013"/>
                  </a:cubicBezTo>
                  <a:cubicBezTo>
                    <a:pt x="185642" y="9679"/>
                    <a:pt x="193262" y="10155"/>
                    <a:pt x="190976" y="63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0C8A6F2D-EEEA-FBB7-C987-44F72E20F883}"/>
                </a:ext>
              </a:extLst>
            </p:cNvPr>
            <p:cNvSpPr/>
            <p:nvPr/>
          </p:nvSpPr>
          <p:spPr>
            <a:xfrm>
              <a:off x="5775087" y="2932688"/>
              <a:ext cx="431331" cy="471165"/>
            </a:xfrm>
            <a:custGeom>
              <a:avLst/>
              <a:gdLst>
                <a:gd name="connsiteX0" fmla="*/ 348439 w 431331"/>
                <a:gd name="connsiteY0" fmla="*/ 278760 h 471165"/>
                <a:gd name="connsiteX1" fmla="*/ 400731 w 431331"/>
                <a:gd name="connsiteY1" fmla="*/ 203513 h 471165"/>
                <a:gd name="connsiteX2" fmla="*/ 351296 w 431331"/>
                <a:gd name="connsiteY2" fmla="*/ 170461 h 471165"/>
                <a:gd name="connsiteX3" fmla="*/ 328246 w 431331"/>
                <a:gd name="connsiteY3" fmla="*/ 259901 h 471165"/>
                <a:gd name="connsiteX4" fmla="*/ 328246 w 431331"/>
                <a:gd name="connsiteY4" fmla="*/ 277332 h 471165"/>
                <a:gd name="connsiteX5" fmla="*/ 348439 w 431331"/>
                <a:gd name="connsiteY5" fmla="*/ 278760 h 471165"/>
                <a:gd name="connsiteX6" fmla="*/ 295004 w 431331"/>
                <a:gd name="connsiteY6" fmla="*/ 152840 h 471165"/>
                <a:gd name="connsiteX7" fmla="*/ 290717 w 431331"/>
                <a:gd name="connsiteY7" fmla="*/ 129599 h 471165"/>
                <a:gd name="connsiteX8" fmla="*/ 286145 w 431331"/>
                <a:gd name="connsiteY8" fmla="*/ 129599 h 471165"/>
                <a:gd name="connsiteX9" fmla="*/ 247283 w 431331"/>
                <a:gd name="connsiteY9" fmla="*/ 206466 h 471165"/>
                <a:gd name="connsiteX10" fmla="*/ 295004 w 431331"/>
                <a:gd name="connsiteY10" fmla="*/ 152935 h 471165"/>
                <a:gd name="connsiteX11" fmla="*/ 255856 w 431331"/>
                <a:gd name="connsiteY11" fmla="*/ 47398 h 471165"/>
                <a:gd name="connsiteX12" fmla="*/ 247379 w 431331"/>
                <a:gd name="connsiteY12" fmla="*/ 109501 h 471165"/>
                <a:gd name="connsiteX13" fmla="*/ 255856 w 431331"/>
                <a:gd name="connsiteY13" fmla="*/ 47398 h 471165"/>
                <a:gd name="connsiteX14" fmla="*/ 300719 w 431331"/>
                <a:gd name="connsiteY14" fmla="*/ 106644 h 471165"/>
                <a:gd name="connsiteX15" fmla="*/ 329675 w 431331"/>
                <a:gd name="connsiteY15" fmla="*/ 138552 h 471165"/>
                <a:gd name="connsiteX16" fmla="*/ 402065 w 431331"/>
                <a:gd name="connsiteY16" fmla="*/ 136933 h 471165"/>
                <a:gd name="connsiteX17" fmla="*/ 429497 w 431331"/>
                <a:gd name="connsiteY17" fmla="*/ 187892 h 471165"/>
                <a:gd name="connsiteX18" fmla="*/ 412256 w 431331"/>
                <a:gd name="connsiteY18" fmla="*/ 274474 h 471165"/>
                <a:gd name="connsiteX19" fmla="*/ 389015 w 431331"/>
                <a:gd name="connsiteY19" fmla="*/ 310669 h 471165"/>
                <a:gd name="connsiteX20" fmla="*/ 336914 w 431331"/>
                <a:gd name="connsiteY20" fmla="*/ 323718 h 471165"/>
                <a:gd name="connsiteX21" fmla="*/ 326817 w 431331"/>
                <a:gd name="connsiteY21" fmla="*/ 314860 h 471165"/>
                <a:gd name="connsiteX22" fmla="*/ 315292 w 431331"/>
                <a:gd name="connsiteY22" fmla="*/ 353913 h 471165"/>
                <a:gd name="connsiteX23" fmla="*/ 307862 w 431331"/>
                <a:gd name="connsiteY23" fmla="*/ 368295 h 471165"/>
                <a:gd name="connsiteX24" fmla="*/ 310910 w 431331"/>
                <a:gd name="connsiteY24" fmla="*/ 432018 h 471165"/>
                <a:gd name="connsiteX25" fmla="*/ 307862 w 431331"/>
                <a:gd name="connsiteY25" fmla="*/ 471165 h 471165"/>
                <a:gd name="connsiteX26" fmla="*/ 269000 w 431331"/>
                <a:gd name="connsiteY26" fmla="*/ 413349 h 471165"/>
                <a:gd name="connsiteX27" fmla="*/ 269000 w 431331"/>
                <a:gd name="connsiteY27" fmla="*/ 297620 h 471165"/>
                <a:gd name="connsiteX28" fmla="*/ 274620 w 431331"/>
                <a:gd name="connsiteY28" fmla="*/ 255615 h 471165"/>
                <a:gd name="connsiteX29" fmla="*/ 241378 w 431331"/>
                <a:gd name="connsiteY29" fmla="*/ 300382 h 471165"/>
                <a:gd name="connsiteX30" fmla="*/ 234139 w 431331"/>
                <a:gd name="connsiteY30" fmla="*/ 335053 h 471165"/>
                <a:gd name="connsiteX31" fmla="*/ 180608 w 431331"/>
                <a:gd name="connsiteY31" fmla="*/ 262758 h 471165"/>
                <a:gd name="connsiteX32" fmla="*/ 176227 w 431331"/>
                <a:gd name="connsiteY32" fmla="*/ 287428 h 471165"/>
                <a:gd name="connsiteX33" fmla="*/ 137270 w 431331"/>
                <a:gd name="connsiteY33" fmla="*/ 293334 h 471165"/>
                <a:gd name="connsiteX34" fmla="*/ 112695 w 431331"/>
                <a:gd name="connsiteY34" fmla="*/ 213705 h 471165"/>
                <a:gd name="connsiteX35" fmla="*/ 77929 w 431331"/>
                <a:gd name="connsiteY35" fmla="*/ 302097 h 471165"/>
                <a:gd name="connsiteX36" fmla="*/ 59069 w 431331"/>
                <a:gd name="connsiteY36" fmla="*/ 357056 h 471165"/>
                <a:gd name="connsiteX37" fmla="*/ 46211 w 431331"/>
                <a:gd name="connsiteY37" fmla="*/ 368391 h 471165"/>
                <a:gd name="connsiteX38" fmla="*/ 12778 w 431331"/>
                <a:gd name="connsiteY38" fmla="*/ 342578 h 471165"/>
                <a:gd name="connsiteX39" fmla="*/ 2681 w 431331"/>
                <a:gd name="connsiteY39" fmla="*/ 268759 h 471165"/>
                <a:gd name="connsiteX40" fmla="*/ 12778 w 431331"/>
                <a:gd name="connsiteY40" fmla="*/ 262854 h 471165"/>
                <a:gd name="connsiteX41" fmla="*/ 22970 w 431331"/>
                <a:gd name="connsiteY41" fmla="*/ 225420 h 471165"/>
                <a:gd name="connsiteX42" fmla="*/ 77929 w 431331"/>
                <a:gd name="connsiteY42" fmla="*/ 86451 h 471165"/>
                <a:gd name="connsiteX43" fmla="*/ 85168 w 431331"/>
                <a:gd name="connsiteY43" fmla="*/ 171794 h 471165"/>
                <a:gd name="connsiteX44" fmla="*/ 103932 w 431331"/>
                <a:gd name="connsiteY44" fmla="*/ 109596 h 471165"/>
                <a:gd name="connsiteX45" fmla="*/ 109742 w 431331"/>
                <a:gd name="connsiteY45" fmla="*/ 99500 h 471165"/>
                <a:gd name="connsiteX46" fmla="*/ 102694 w 431331"/>
                <a:gd name="connsiteY46" fmla="*/ 79212 h 471165"/>
                <a:gd name="connsiteX47" fmla="*/ 153462 w 431331"/>
                <a:gd name="connsiteY47" fmla="*/ 60447 h 471165"/>
                <a:gd name="connsiteX48" fmla="*/ 176322 w 431331"/>
                <a:gd name="connsiteY48" fmla="*/ 77783 h 471165"/>
                <a:gd name="connsiteX49" fmla="*/ 178037 w 431331"/>
                <a:gd name="connsiteY49" fmla="*/ 85117 h 471165"/>
                <a:gd name="connsiteX50" fmla="*/ 190895 w 431331"/>
                <a:gd name="connsiteY50" fmla="*/ 108168 h 471165"/>
                <a:gd name="connsiteX51" fmla="*/ 172131 w 431331"/>
                <a:gd name="connsiteY51" fmla="*/ 138648 h 471165"/>
                <a:gd name="connsiteX52" fmla="*/ 153367 w 431331"/>
                <a:gd name="connsiteY52" fmla="*/ 212371 h 471165"/>
                <a:gd name="connsiteX53" fmla="*/ 179465 w 431331"/>
                <a:gd name="connsiteY53" fmla="*/ 210847 h 471165"/>
                <a:gd name="connsiteX54" fmla="*/ 221280 w 431331"/>
                <a:gd name="connsiteY54" fmla="*/ 143029 h 471165"/>
                <a:gd name="connsiteX55" fmla="*/ 232805 w 431331"/>
                <a:gd name="connsiteY55" fmla="*/ 95309 h 471165"/>
                <a:gd name="connsiteX56" fmla="*/ 237092 w 431331"/>
                <a:gd name="connsiteY56" fmla="*/ 74925 h 471165"/>
                <a:gd name="connsiteX57" fmla="*/ 238616 w 431331"/>
                <a:gd name="connsiteY57" fmla="*/ 57780 h 471165"/>
                <a:gd name="connsiteX58" fmla="*/ 237092 w 431331"/>
                <a:gd name="connsiteY58" fmla="*/ 2726 h 471165"/>
                <a:gd name="connsiteX59" fmla="*/ 293480 w 431331"/>
                <a:gd name="connsiteY59" fmla="*/ 12918 h 471165"/>
                <a:gd name="connsiteX60" fmla="*/ 370251 w 431331"/>
                <a:gd name="connsiteY60" fmla="*/ 34635 h 471165"/>
                <a:gd name="connsiteX61" fmla="*/ 386158 w 431331"/>
                <a:gd name="connsiteY61" fmla="*/ 56447 h 471165"/>
                <a:gd name="connsiteX62" fmla="*/ 377204 w 431331"/>
                <a:gd name="connsiteY62" fmla="*/ 73687 h 471165"/>
                <a:gd name="connsiteX63" fmla="*/ 325388 w 431331"/>
                <a:gd name="connsiteY63" fmla="*/ 67972 h 471165"/>
                <a:gd name="connsiteX64" fmla="*/ 321007 w 431331"/>
                <a:gd name="connsiteY64" fmla="*/ 74925 h 471165"/>
                <a:gd name="connsiteX65" fmla="*/ 312244 w 431331"/>
                <a:gd name="connsiteY65" fmla="*/ 77973 h 471165"/>
                <a:gd name="connsiteX66" fmla="*/ 300623 w 431331"/>
                <a:gd name="connsiteY66" fmla="*/ 106834 h 47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431331" h="471165">
                  <a:moveTo>
                    <a:pt x="348439" y="278760"/>
                  </a:moveTo>
                  <a:cubicBezTo>
                    <a:pt x="376061" y="272760"/>
                    <a:pt x="400826" y="232564"/>
                    <a:pt x="400731" y="203513"/>
                  </a:cubicBezTo>
                  <a:cubicBezTo>
                    <a:pt x="400445" y="172652"/>
                    <a:pt x="379967" y="151887"/>
                    <a:pt x="351296" y="170461"/>
                  </a:cubicBezTo>
                  <a:cubicBezTo>
                    <a:pt x="329389" y="184463"/>
                    <a:pt x="331580" y="225706"/>
                    <a:pt x="328246" y="259901"/>
                  </a:cubicBezTo>
                  <a:cubicBezTo>
                    <a:pt x="327579" y="267235"/>
                    <a:pt x="321769" y="272569"/>
                    <a:pt x="328246" y="277332"/>
                  </a:cubicBezTo>
                  <a:cubicBezTo>
                    <a:pt x="333580" y="278760"/>
                    <a:pt x="342152" y="280189"/>
                    <a:pt x="348439" y="278760"/>
                  </a:cubicBezTo>
                  <a:moveTo>
                    <a:pt x="295004" y="152840"/>
                  </a:moveTo>
                  <a:cubicBezTo>
                    <a:pt x="292813" y="144172"/>
                    <a:pt x="295766" y="136933"/>
                    <a:pt x="290717" y="129599"/>
                  </a:cubicBezTo>
                  <a:lnTo>
                    <a:pt x="286145" y="129599"/>
                  </a:lnTo>
                  <a:cubicBezTo>
                    <a:pt x="270620" y="151887"/>
                    <a:pt x="255856" y="181891"/>
                    <a:pt x="247283" y="206466"/>
                  </a:cubicBezTo>
                  <a:cubicBezTo>
                    <a:pt x="266238" y="191702"/>
                    <a:pt x="279002" y="170747"/>
                    <a:pt x="295004" y="152935"/>
                  </a:cubicBezTo>
                  <a:moveTo>
                    <a:pt x="255856" y="47398"/>
                  </a:moveTo>
                  <a:cubicBezTo>
                    <a:pt x="235091" y="53875"/>
                    <a:pt x="248807" y="93213"/>
                    <a:pt x="247379" y="109501"/>
                  </a:cubicBezTo>
                  <a:cubicBezTo>
                    <a:pt x="259094" y="93785"/>
                    <a:pt x="283478" y="61305"/>
                    <a:pt x="255856" y="47398"/>
                  </a:cubicBezTo>
                  <a:moveTo>
                    <a:pt x="300719" y="106644"/>
                  </a:moveTo>
                  <a:cubicBezTo>
                    <a:pt x="313482" y="114168"/>
                    <a:pt x="320150" y="127884"/>
                    <a:pt x="329675" y="138552"/>
                  </a:cubicBezTo>
                  <a:cubicBezTo>
                    <a:pt x="353201" y="137409"/>
                    <a:pt x="379014" y="130266"/>
                    <a:pt x="402065" y="136933"/>
                  </a:cubicBezTo>
                  <a:cubicBezTo>
                    <a:pt x="417019" y="148077"/>
                    <a:pt x="420734" y="170556"/>
                    <a:pt x="429497" y="187892"/>
                  </a:cubicBezTo>
                  <a:cubicBezTo>
                    <a:pt x="436831" y="226182"/>
                    <a:pt x="420353" y="247518"/>
                    <a:pt x="412256" y="274474"/>
                  </a:cubicBezTo>
                  <a:cubicBezTo>
                    <a:pt x="404255" y="286285"/>
                    <a:pt x="396064" y="297906"/>
                    <a:pt x="389015" y="310669"/>
                  </a:cubicBezTo>
                  <a:cubicBezTo>
                    <a:pt x="375680" y="319146"/>
                    <a:pt x="355583" y="320575"/>
                    <a:pt x="336914" y="323718"/>
                  </a:cubicBezTo>
                  <a:cubicBezTo>
                    <a:pt x="329484" y="324766"/>
                    <a:pt x="333675" y="314384"/>
                    <a:pt x="326817" y="314860"/>
                  </a:cubicBezTo>
                  <a:cubicBezTo>
                    <a:pt x="314816" y="320004"/>
                    <a:pt x="310339" y="344673"/>
                    <a:pt x="315292" y="353913"/>
                  </a:cubicBezTo>
                  <a:cubicBezTo>
                    <a:pt x="312815" y="358580"/>
                    <a:pt x="313673" y="367057"/>
                    <a:pt x="307862" y="368295"/>
                  </a:cubicBezTo>
                  <a:cubicBezTo>
                    <a:pt x="311101" y="404871"/>
                    <a:pt x="314911" y="399156"/>
                    <a:pt x="310910" y="432018"/>
                  </a:cubicBezTo>
                  <a:cubicBezTo>
                    <a:pt x="309196" y="445829"/>
                    <a:pt x="316149" y="461164"/>
                    <a:pt x="307862" y="471165"/>
                  </a:cubicBezTo>
                  <a:cubicBezTo>
                    <a:pt x="288050" y="458878"/>
                    <a:pt x="278430" y="436399"/>
                    <a:pt x="269000" y="413349"/>
                  </a:cubicBezTo>
                  <a:cubicBezTo>
                    <a:pt x="264333" y="360009"/>
                    <a:pt x="258713" y="350007"/>
                    <a:pt x="269000" y="297620"/>
                  </a:cubicBezTo>
                  <a:cubicBezTo>
                    <a:pt x="270620" y="288857"/>
                    <a:pt x="277192" y="269997"/>
                    <a:pt x="274620" y="255615"/>
                  </a:cubicBezTo>
                  <a:cubicBezTo>
                    <a:pt x="256142" y="263139"/>
                    <a:pt x="252617" y="285618"/>
                    <a:pt x="241378" y="300382"/>
                  </a:cubicBezTo>
                  <a:cubicBezTo>
                    <a:pt x="239092" y="312288"/>
                    <a:pt x="238997" y="326004"/>
                    <a:pt x="234139" y="335053"/>
                  </a:cubicBezTo>
                  <a:cubicBezTo>
                    <a:pt x="195467" y="332005"/>
                    <a:pt x="203373" y="282094"/>
                    <a:pt x="180608" y="262758"/>
                  </a:cubicBezTo>
                  <a:cubicBezTo>
                    <a:pt x="170417" y="268664"/>
                    <a:pt x="178703" y="278760"/>
                    <a:pt x="176227" y="287428"/>
                  </a:cubicBezTo>
                  <a:cubicBezTo>
                    <a:pt x="171560" y="305430"/>
                    <a:pt x="150319" y="304478"/>
                    <a:pt x="137270" y="293334"/>
                  </a:cubicBezTo>
                  <a:cubicBezTo>
                    <a:pt x="129364" y="265235"/>
                    <a:pt x="124506" y="239803"/>
                    <a:pt x="112695" y="213705"/>
                  </a:cubicBezTo>
                  <a:cubicBezTo>
                    <a:pt x="101170" y="243423"/>
                    <a:pt x="96312" y="279141"/>
                    <a:pt x="77929" y="302097"/>
                  </a:cubicBezTo>
                  <a:cubicBezTo>
                    <a:pt x="76214" y="324766"/>
                    <a:pt x="57450" y="330672"/>
                    <a:pt x="59069" y="357056"/>
                  </a:cubicBezTo>
                  <a:cubicBezTo>
                    <a:pt x="51068" y="357056"/>
                    <a:pt x="51545" y="365628"/>
                    <a:pt x="46211" y="368391"/>
                  </a:cubicBezTo>
                  <a:cubicBezTo>
                    <a:pt x="23541" y="371343"/>
                    <a:pt x="29351" y="345816"/>
                    <a:pt x="12778" y="342578"/>
                  </a:cubicBezTo>
                  <a:cubicBezTo>
                    <a:pt x="12778" y="314765"/>
                    <a:pt x="-7034" y="293048"/>
                    <a:pt x="2681" y="268759"/>
                  </a:cubicBezTo>
                  <a:cubicBezTo>
                    <a:pt x="5825" y="266473"/>
                    <a:pt x="8968" y="264568"/>
                    <a:pt x="12778" y="262854"/>
                  </a:cubicBezTo>
                  <a:cubicBezTo>
                    <a:pt x="19731" y="250947"/>
                    <a:pt x="18969" y="238660"/>
                    <a:pt x="22970" y="225420"/>
                  </a:cubicBezTo>
                  <a:cubicBezTo>
                    <a:pt x="37352" y="177605"/>
                    <a:pt x="65165" y="135885"/>
                    <a:pt x="77929" y="86451"/>
                  </a:cubicBezTo>
                  <a:cubicBezTo>
                    <a:pt x="86311" y="114359"/>
                    <a:pt x="73452" y="146458"/>
                    <a:pt x="85168" y="171794"/>
                  </a:cubicBezTo>
                  <a:cubicBezTo>
                    <a:pt x="98789" y="158174"/>
                    <a:pt x="106313" y="138838"/>
                    <a:pt x="103932" y="109596"/>
                  </a:cubicBezTo>
                  <a:cubicBezTo>
                    <a:pt x="103551" y="103786"/>
                    <a:pt x="110123" y="105024"/>
                    <a:pt x="109742" y="99500"/>
                  </a:cubicBezTo>
                  <a:cubicBezTo>
                    <a:pt x="107361" y="92737"/>
                    <a:pt x="106504" y="84450"/>
                    <a:pt x="102694" y="79212"/>
                  </a:cubicBezTo>
                  <a:cubicBezTo>
                    <a:pt x="108123" y="58542"/>
                    <a:pt x="128316" y="61400"/>
                    <a:pt x="153462" y="60447"/>
                  </a:cubicBezTo>
                  <a:cubicBezTo>
                    <a:pt x="157844" y="66162"/>
                    <a:pt x="169940" y="68639"/>
                    <a:pt x="176322" y="77783"/>
                  </a:cubicBezTo>
                  <a:cubicBezTo>
                    <a:pt x="177846" y="79688"/>
                    <a:pt x="176513" y="83117"/>
                    <a:pt x="178037" y="85117"/>
                  </a:cubicBezTo>
                  <a:cubicBezTo>
                    <a:pt x="182990" y="92070"/>
                    <a:pt x="191086" y="96357"/>
                    <a:pt x="190895" y="108168"/>
                  </a:cubicBezTo>
                  <a:cubicBezTo>
                    <a:pt x="190514" y="120836"/>
                    <a:pt x="177846" y="126932"/>
                    <a:pt x="172131" y="138648"/>
                  </a:cubicBezTo>
                  <a:cubicBezTo>
                    <a:pt x="169559" y="166842"/>
                    <a:pt x="158701" y="186939"/>
                    <a:pt x="153367" y="212371"/>
                  </a:cubicBezTo>
                  <a:cubicBezTo>
                    <a:pt x="154415" y="225516"/>
                    <a:pt x="171369" y="216943"/>
                    <a:pt x="179465" y="210847"/>
                  </a:cubicBezTo>
                  <a:cubicBezTo>
                    <a:pt x="189848" y="202656"/>
                    <a:pt x="215946" y="158936"/>
                    <a:pt x="221280" y="143029"/>
                  </a:cubicBezTo>
                  <a:cubicBezTo>
                    <a:pt x="227090" y="125884"/>
                    <a:pt x="227376" y="107120"/>
                    <a:pt x="232805" y="95309"/>
                  </a:cubicBezTo>
                  <a:cubicBezTo>
                    <a:pt x="232520" y="86927"/>
                    <a:pt x="232043" y="78164"/>
                    <a:pt x="237092" y="74925"/>
                  </a:cubicBezTo>
                  <a:cubicBezTo>
                    <a:pt x="233567" y="67972"/>
                    <a:pt x="234615" y="63400"/>
                    <a:pt x="238616" y="57780"/>
                  </a:cubicBezTo>
                  <a:cubicBezTo>
                    <a:pt x="227281" y="43588"/>
                    <a:pt x="228995" y="19109"/>
                    <a:pt x="237092" y="2726"/>
                  </a:cubicBezTo>
                  <a:cubicBezTo>
                    <a:pt x="253189" y="-5370"/>
                    <a:pt x="278621" y="6536"/>
                    <a:pt x="293480" y="12918"/>
                  </a:cubicBezTo>
                  <a:cubicBezTo>
                    <a:pt x="316816" y="15299"/>
                    <a:pt x="355583" y="21585"/>
                    <a:pt x="370251" y="34635"/>
                  </a:cubicBezTo>
                  <a:cubicBezTo>
                    <a:pt x="373013" y="37111"/>
                    <a:pt x="385682" y="51303"/>
                    <a:pt x="386158" y="56447"/>
                  </a:cubicBezTo>
                  <a:cubicBezTo>
                    <a:pt x="386348" y="61019"/>
                    <a:pt x="381586" y="71496"/>
                    <a:pt x="377204" y="73687"/>
                  </a:cubicBezTo>
                  <a:cubicBezTo>
                    <a:pt x="355106" y="85117"/>
                    <a:pt x="343772" y="55780"/>
                    <a:pt x="325388" y="67972"/>
                  </a:cubicBezTo>
                  <a:cubicBezTo>
                    <a:pt x="322626" y="69591"/>
                    <a:pt x="324341" y="72163"/>
                    <a:pt x="321007" y="74925"/>
                  </a:cubicBezTo>
                  <a:cubicBezTo>
                    <a:pt x="317864" y="77973"/>
                    <a:pt x="312720" y="77592"/>
                    <a:pt x="312244" y="77973"/>
                  </a:cubicBezTo>
                  <a:cubicBezTo>
                    <a:pt x="305862" y="85403"/>
                    <a:pt x="303957" y="96928"/>
                    <a:pt x="300623" y="106834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C98FDAF1-EB5D-ACD1-DC44-8B5407118F64}"/>
                </a:ext>
              </a:extLst>
            </p:cNvPr>
            <p:cNvSpPr/>
            <p:nvPr/>
          </p:nvSpPr>
          <p:spPr>
            <a:xfrm>
              <a:off x="5774134" y="3425761"/>
              <a:ext cx="340771" cy="279082"/>
            </a:xfrm>
            <a:custGeom>
              <a:avLst/>
              <a:gdLst>
                <a:gd name="connsiteX0" fmla="*/ 265477 w 340771"/>
                <a:gd name="connsiteY0" fmla="*/ 95 h 279082"/>
                <a:gd name="connsiteX1" fmla="*/ 267001 w 340771"/>
                <a:gd name="connsiteY1" fmla="*/ 18764 h 279082"/>
                <a:gd name="connsiteX2" fmla="*/ 277288 w 340771"/>
                <a:gd name="connsiteY2" fmla="*/ 79629 h 279082"/>
                <a:gd name="connsiteX3" fmla="*/ 267001 w 340771"/>
                <a:gd name="connsiteY3" fmla="*/ 118586 h 279082"/>
                <a:gd name="connsiteX4" fmla="*/ 253952 w 340771"/>
                <a:gd name="connsiteY4" fmla="*/ 148971 h 279082"/>
                <a:gd name="connsiteX5" fmla="*/ 293100 w 340771"/>
                <a:gd name="connsiteY5" fmla="*/ 135922 h 279082"/>
                <a:gd name="connsiteX6" fmla="*/ 288623 w 340771"/>
                <a:gd name="connsiteY6" fmla="*/ 68008 h 279082"/>
                <a:gd name="connsiteX7" fmla="*/ 327771 w 340771"/>
                <a:gd name="connsiteY7" fmla="*/ 122777 h 279082"/>
                <a:gd name="connsiteX8" fmla="*/ 340725 w 340771"/>
                <a:gd name="connsiteY8" fmla="*/ 135826 h 279082"/>
                <a:gd name="connsiteX9" fmla="*/ 291480 w 340771"/>
                <a:gd name="connsiteY9" fmla="*/ 157543 h 279082"/>
                <a:gd name="connsiteX10" fmla="*/ 206327 w 340771"/>
                <a:gd name="connsiteY10" fmla="*/ 198025 h 279082"/>
                <a:gd name="connsiteX11" fmla="*/ 167179 w 340771"/>
                <a:gd name="connsiteY11" fmla="*/ 242983 h 279082"/>
                <a:gd name="connsiteX12" fmla="*/ 178514 w 340771"/>
                <a:gd name="connsiteY12" fmla="*/ 196596 h 279082"/>
                <a:gd name="connsiteX13" fmla="*/ 88979 w 340771"/>
                <a:gd name="connsiteY13" fmla="*/ 238601 h 279082"/>
                <a:gd name="connsiteX14" fmla="*/ 80216 w 340771"/>
                <a:gd name="connsiteY14" fmla="*/ 279083 h 279082"/>
                <a:gd name="connsiteX15" fmla="*/ 55832 w 340771"/>
                <a:gd name="connsiteY15" fmla="*/ 242983 h 279082"/>
                <a:gd name="connsiteX16" fmla="*/ 16684 w 340771"/>
                <a:gd name="connsiteY16" fmla="*/ 261747 h 279082"/>
                <a:gd name="connsiteX17" fmla="*/ 3825 w 340771"/>
                <a:gd name="connsiteY17" fmla="*/ 195167 h 279082"/>
                <a:gd name="connsiteX18" fmla="*/ 25542 w 340771"/>
                <a:gd name="connsiteY18" fmla="*/ 212503 h 279082"/>
                <a:gd name="connsiteX19" fmla="*/ 70405 w 340771"/>
                <a:gd name="connsiteY19" fmla="*/ 208217 h 279082"/>
                <a:gd name="connsiteX20" fmla="*/ 83264 w 340771"/>
                <a:gd name="connsiteY20" fmla="*/ 57721 h 279082"/>
                <a:gd name="connsiteX21" fmla="*/ 103552 w 340771"/>
                <a:gd name="connsiteY21" fmla="*/ 50578 h 279082"/>
                <a:gd name="connsiteX22" fmla="*/ 116601 w 340771"/>
                <a:gd name="connsiteY22" fmla="*/ 60674 h 279082"/>
                <a:gd name="connsiteX23" fmla="*/ 103552 w 340771"/>
                <a:gd name="connsiteY23" fmla="*/ 82391 h 279082"/>
                <a:gd name="connsiteX24" fmla="*/ 94884 w 340771"/>
                <a:gd name="connsiteY24" fmla="*/ 176403 h 279082"/>
                <a:gd name="connsiteX25" fmla="*/ 96313 w 340771"/>
                <a:gd name="connsiteY25" fmla="*/ 203835 h 279082"/>
                <a:gd name="connsiteX26" fmla="*/ 184419 w 340771"/>
                <a:gd name="connsiteY26" fmla="*/ 173641 h 279082"/>
                <a:gd name="connsiteX27" fmla="*/ 201850 w 340771"/>
                <a:gd name="connsiteY27" fmla="*/ 115633 h 279082"/>
                <a:gd name="connsiteX28" fmla="*/ 212042 w 340771"/>
                <a:gd name="connsiteY28" fmla="*/ 88106 h 279082"/>
                <a:gd name="connsiteX29" fmla="*/ 258238 w 340771"/>
                <a:gd name="connsiteY29" fmla="*/ 0 h 279082"/>
                <a:gd name="connsiteX30" fmla="*/ 265477 w 340771"/>
                <a:gd name="connsiteY30" fmla="*/ 0 h 279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40771" h="279082">
                  <a:moveTo>
                    <a:pt x="265477" y="95"/>
                  </a:moveTo>
                  <a:cubicBezTo>
                    <a:pt x="270525" y="6667"/>
                    <a:pt x="266334" y="12001"/>
                    <a:pt x="267001" y="18764"/>
                  </a:cubicBezTo>
                  <a:cubicBezTo>
                    <a:pt x="269097" y="38767"/>
                    <a:pt x="281384" y="59722"/>
                    <a:pt x="277288" y="79629"/>
                  </a:cubicBezTo>
                  <a:cubicBezTo>
                    <a:pt x="274526" y="91154"/>
                    <a:pt x="261381" y="102108"/>
                    <a:pt x="267001" y="118586"/>
                  </a:cubicBezTo>
                  <a:cubicBezTo>
                    <a:pt x="260905" y="127349"/>
                    <a:pt x="245094" y="134302"/>
                    <a:pt x="253952" y="148971"/>
                  </a:cubicBezTo>
                  <a:cubicBezTo>
                    <a:pt x="267001" y="150114"/>
                    <a:pt x="279193" y="138684"/>
                    <a:pt x="293100" y="135922"/>
                  </a:cubicBezTo>
                  <a:cubicBezTo>
                    <a:pt x="301291" y="113157"/>
                    <a:pt x="288909" y="91440"/>
                    <a:pt x="288623" y="68008"/>
                  </a:cubicBezTo>
                  <a:cubicBezTo>
                    <a:pt x="306911" y="78867"/>
                    <a:pt x="311483" y="105346"/>
                    <a:pt x="327771" y="122777"/>
                  </a:cubicBezTo>
                  <a:cubicBezTo>
                    <a:pt x="333009" y="128492"/>
                    <a:pt x="340344" y="130588"/>
                    <a:pt x="340725" y="135826"/>
                  </a:cubicBezTo>
                  <a:cubicBezTo>
                    <a:pt x="342249" y="155448"/>
                    <a:pt x="306054" y="154686"/>
                    <a:pt x="291480" y="157543"/>
                  </a:cubicBezTo>
                  <a:cubicBezTo>
                    <a:pt x="258905" y="164211"/>
                    <a:pt x="223758" y="179070"/>
                    <a:pt x="206327" y="198025"/>
                  </a:cubicBezTo>
                  <a:cubicBezTo>
                    <a:pt x="198993" y="218980"/>
                    <a:pt x="186229" y="234125"/>
                    <a:pt x="167179" y="242983"/>
                  </a:cubicBezTo>
                  <a:cubicBezTo>
                    <a:pt x="169465" y="226981"/>
                    <a:pt x="185467" y="217075"/>
                    <a:pt x="178514" y="196596"/>
                  </a:cubicBezTo>
                  <a:cubicBezTo>
                    <a:pt x="147653" y="209359"/>
                    <a:pt x="112029" y="217932"/>
                    <a:pt x="88979" y="238601"/>
                  </a:cubicBezTo>
                  <a:cubicBezTo>
                    <a:pt x="87455" y="256413"/>
                    <a:pt x="95075" y="274892"/>
                    <a:pt x="80216" y="279083"/>
                  </a:cubicBezTo>
                  <a:cubicBezTo>
                    <a:pt x="71262" y="267938"/>
                    <a:pt x="68691" y="250412"/>
                    <a:pt x="55832" y="242983"/>
                  </a:cubicBezTo>
                  <a:cubicBezTo>
                    <a:pt x="39068" y="245554"/>
                    <a:pt x="21542" y="247364"/>
                    <a:pt x="16684" y="261747"/>
                  </a:cubicBezTo>
                  <a:cubicBezTo>
                    <a:pt x="-19987" y="255365"/>
                    <a:pt x="17256" y="215360"/>
                    <a:pt x="3825" y="195167"/>
                  </a:cubicBezTo>
                  <a:cubicBezTo>
                    <a:pt x="15922" y="196120"/>
                    <a:pt x="26781" y="198025"/>
                    <a:pt x="25542" y="212503"/>
                  </a:cubicBezTo>
                  <a:cubicBezTo>
                    <a:pt x="40592" y="216694"/>
                    <a:pt x="57165" y="210788"/>
                    <a:pt x="70405" y="208217"/>
                  </a:cubicBezTo>
                  <a:cubicBezTo>
                    <a:pt x="75072" y="162306"/>
                    <a:pt x="90217" y="103251"/>
                    <a:pt x="83264" y="57721"/>
                  </a:cubicBezTo>
                  <a:cubicBezTo>
                    <a:pt x="92217" y="57531"/>
                    <a:pt x="96885" y="55435"/>
                    <a:pt x="103552" y="50578"/>
                  </a:cubicBezTo>
                  <a:cubicBezTo>
                    <a:pt x="110982" y="50863"/>
                    <a:pt x="112696" y="56864"/>
                    <a:pt x="116601" y="60674"/>
                  </a:cubicBezTo>
                  <a:cubicBezTo>
                    <a:pt x="113458" y="69342"/>
                    <a:pt x="108696" y="75914"/>
                    <a:pt x="103552" y="82391"/>
                  </a:cubicBezTo>
                  <a:cubicBezTo>
                    <a:pt x="98790" y="112776"/>
                    <a:pt x="97647" y="145923"/>
                    <a:pt x="94884" y="176403"/>
                  </a:cubicBezTo>
                  <a:cubicBezTo>
                    <a:pt x="93932" y="186214"/>
                    <a:pt x="87836" y="195643"/>
                    <a:pt x="96313" y="203835"/>
                  </a:cubicBezTo>
                  <a:cubicBezTo>
                    <a:pt x="124317" y="192310"/>
                    <a:pt x="155368" y="183928"/>
                    <a:pt x="184419" y="173641"/>
                  </a:cubicBezTo>
                  <a:cubicBezTo>
                    <a:pt x="193944" y="156115"/>
                    <a:pt x="195468" y="135350"/>
                    <a:pt x="201850" y="115633"/>
                  </a:cubicBezTo>
                  <a:cubicBezTo>
                    <a:pt x="204708" y="106585"/>
                    <a:pt x="212899" y="101917"/>
                    <a:pt x="212042" y="88106"/>
                  </a:cubicBezTo>
                  <a:cubicBezTo>
                    <a:pt x="227949" y="59055"/>
                    <a:pt x="237283" y="24003"/>
                    <a:pt x="258238" y="0"/>
                  </a:cubicBezTo>
                  <a:lnTo>
                    <a:pt x="26547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27C07E7D-719C-0FBB-7F09-43FDED44FD3A}"/>
                </a:ext>
              </a:extLst>
            </p:cNvPr>
            <p:cNvSpPr/>
            <p:nvPr/>
          </p:nvSpPr>
          <p:spPr>
            <a:xfrm>
              <a:off x="6059699" y="3486530"/>
              <a:ext cx="4581" cy="6118"/>
            </a:xfrm>
            <a:custGeom>
              <a:avLst/>
              <a:gdLst>
                <a:gd name="connsiteX0" fmla="*/ 200 w 4581"/>
                <a:gd name="connsiteY0" fmla="*/ 0 h 6118"/>
                <a:gd name="connsiteX1" fmla="*/ 4582 w 4581"/>
                <a:gd name="connsiteY1" fmla="*/ 0 h 6118"/>
                <a:gd name="connsiteX2" fmla="*/ 4582 w 4581"/>
                <a:gd name="connsiteY2" fmla="*/ 5715 h 6118"/>
                <a:gd name="connsiteX3" fmla="*/ 200 w 4581"/>
                <a:gd name="connsiteY3" fmla="*/ 0 h 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1" h="6118">
                  <a:moveTo>
                    <a:pt x="200" y="0"/>
                  </a:moveTo>
                  <a:lnTo>
                    <a:pt x="4582" y="0"/>
                  </a:lnTo>
                  <a:lnTo>
                    <a:pt x="4582" y="5715"/>
                  </a:lnTo>
                  <a:cubicBezTo>
                    <a:pt x="-276" y="7334"/>
                    <a:pt x="-276" y="3810"/>
                    <a:pt x="200" y="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C8D1B146-5185-CE34-128A-C5040EA82A6D}"/>
                </a:ext>
              </a:extLst>
            </p:cNvPr>
            <p:cNvSpPr/>
            <p:nvPr/>
          </p:nvSpPr>
          <p:spPr>
            <a:xfrm>
              <a:off x="5791324" y="3679492"/>
              <a:ext cx="416097" cy="266781"/>
            </a:xfrm>
            <a:custGeom>
              <a:avLst/>
              <a:gdLst>
                <a:gd name="connsiteX0" fmla="*/ 204949 w 416097"/>
                <a:gd name="connsiteY0" fmla="*/ 60118 h 266781"/>
                <a:gd name="connsiteX1" fmla="*/ 213616 w 416097"/>
                <a:gd name="connsiteY1" fmla="*/ 63071 h 266781"/>
                <a:gd name="connsiteX2" fmla="*/ 225237 w 416097"/>
                <a:gd name="connsiteY2" fmla="*/ 48498 h 266781"/>
                <a:gd name="connsiteX3" fmla="*/ 204949 w 416097"/>
                <a:gd name="connsiteY3" fmla="*/ 60023 h 266781"/>
                <a:gd name="connsiteX4" fmla="*/ 278672 w 416097"/>
                <a:gd name="connsiteY4" fmla="*/ 968 h 266781"/>
                <a:gd name="connsiteX5" fmla="*/ 243906 w 416097"/>
                <a:gd name="connsiteY5" fmla="*/ 80406 h 266781"/>
                <a:gd name="connsiteX6" fmla="*/ 235238 w 416097"/>
                <a:gd name="connsiteY6" fmla="*/ 102219 h 266781"/>
                <a:gd name="connsiteX7" fmla="*/ 249811 w 416097"/>
                <a:gd name="connsiteY7" fmla="*/ 132508 h 266781"/>
                <a:gd name="connsiteX8" fmla="*/ 258384 w 416097"/>
                <a:gd name="connsiteY8" fmla="*/ 154225 h 266781"/>
                <a:gd name="connsiteX9" fmla="*/ 235143 w 416097"/>
                <a:gd name="connsiteY9" fmla="*/ 161369 h 266781"/>
                <a:gd name="connsiteX10" fmla="*/ 198853 w 416097"/>
                <a:gd name="connsiteY10" fmla="*/ 123745 h 266781"/>
                <a:gd name="connsiteX11" fmla="*/ 202091 w 416097"/>
                <a:gd name="connsiteY11" fmla="*/ 86217 h 266781"/>
                <a:gd name="connsiteX12" fmla="*/ 193328 w 416097"/>
                <a:gd name="connsiteY12" fmla="*/ 104886 h 266781"/>
                <a:gd name="connsiteX13" fmla="*/ 164372 w 416097"/>
                <a:gd name="connsiteY13" fmla="*/ 175752 h 266781"/>
                <a:gd name="connsiteX14" fmla="*/ 158657 w 416097"/>
                <a:gd name="connsiteY14" fmla="*/ 229282 h 266781"/>
                <a:gd name="connsiteX15" fmla="*/ 242382 w 416097"/>
                <a:gd name="connsiteY15" fmla="*/ 238045 h 266781"/>
                <a:gd name="connsiteX16" fmla="*/ 271243 w 416097"/>
                <a:gd name="connsiteY16" fmla="*/ 227853 h 266781"/>
                <a:gd name="connsiteX17" fmla="*/ 340775 w 416097"/>
                <a:gd name="connsiteY17" fmla="*/ 203184 h 266781"/>
                <a:gd name="connsiteX18" fmla="*/ 359539 w 416097"/>
                <a:gd name="connsiteY18" fmla="*/ 159750 h 266781"/>
                <a:gd name="connsiteX19" fmla="*/ 366874 w 416097"/>
                <a:gd name="connsiteY19" fmla="*/ 97551 h 266781"/>
                <a:gd name="connsiteX20" fmla="*/ 378399 w 416097"/>
                <a:gd name="connsiteY20" fmla="*/ 102028 h 266781"/>
                <a:gd name="connsiteX21" fmla="*/ 384019 w 416097"/>
                <a:gd name="connsiteY21" fmla="*/ 129365 h 266781"/>
                <a:gd name="connsiteX22" fmla="*/ 385638 w 416097"/>
                <a:gd name="connsiteY22" fmla="*/ 187182 h 266781"/>
                <a:gd name="connsiteX23" fmla="*/ 415927 w 416097"/>
                <a:gd name="connsiteY23" fmla="*/ 227758 h 266781"/>
                <a:gd name="connsiteX24" fmla="*/ 360968 w 416097"/>
                <a:gd name="connsiteY24" fmla="*/ 236235 h 266781"/>
                <a:gd name="connsiteX25" fmla="*/ 340775 w 416097"/>
                <a:gd name="connsiteY25" fmla="*/ 244903 h 266781"/>
                <a:gd name="connsiteX26" fmla="*/ 322106 w 416097"/>
                <a:gd name="connsiteY26" fmla="*/ 244903 h 266781"/>
                <a:gd name="connsiteX27" fmla="*/ 264099 w 416097"/>
                <a:gd name="connsiteY27" fmla="*/ 262239 h 266781"/>
                <a:gd name="connsiteX28" fmla="*/ 139893 w 416097"/>
                <a:gd name="connsiteY28" fmla="*/ 242046 h 266781"/>
                <a:gd name="connsiteX29" fmla="*/ 135321 w 416097"/>
                <a:gd name="connsiteY29" fmla="*/ 230520 h 266781"/>
                <a:gd name="connsiteX30" fmla="*/ 122367 w 416097"/>
                <a:gd name="connsiteY30" fmla="*/ 208803 h 266781"/>
                <a:gd name="connsiteX31" fmla="*/ 123796 w 416097"/>
                <a:gd name="connsiteY31" fmla="*/ 165369 h 266781"/>
                <a:gd name="connsiteX32" fmla="*/ 81981 w 416097"/>
                <a:gd name="connsiteY32" fmla="*/ 218805 h 266781"/>
                <a:gd name="connsiteX33" fmla="*/ 31403 w 416097"/>
                <a:gd name="connsiteY33" fmla="*/ 249285 h 266781"/>
                <a:gd name="connsiteX34" fmla="*/ 9591 w 416097"/>
                <a:gd name="connsiteY34" fmla="*/ 216042 h 266781"/>
                <a:gd name="connsiteX35" fmla="*/ 26926 w 416097"/>
                <a:gd name="connsiteY35" fmla="*/ 153844 h 266781"/>
                <a:gd name="connsiteX36" fmla="*/ 47310 w 416097"/>
                <a:gd name="connsiteY36" fmla="*/ 85836 h 266781"/>
                <a:gd name="connsiteX37" fmla="*/ 35689 w 416097"/>
                <a:gd name="connsiteY37" fmla="*/ 33734 h 266781"/>
                <a:gd name="connsiteX38" fmla="*/ 53120 w 416097"/>
                <a:gd name="connsiteY38" fmla="*/ 35163 h 266781"/>
                <a:gd name="connsiteX39" fmla="*/ 76075 w 416097"/>
                <a:gd name="connsiteY39" fmla="*/ 65547 h 266781"/>
                <a:gd name="connsiteX40" fmla="*/ 91982 w 416097"/>
                <a:gd name="connsiteY40" fmla="*/ 78406 h 266781"/>
                <a:gd name="connsiteX41" fmla="*/ 57406 w 416097"/>
                <a:gd name="connsiteY41" fmla="*/ 123364 h 266781"/>
                <a:gd name="connsiteX42" fmla="*/ 45881 w 416097"/>
                <a:gd name="connsiteY42" fmla="*/ 201564 h 266781"/>
                <a:gd name="connsiteX43" fmla="*/ 135416 w 416097"/>
                <a:gd name="connsiteY43" fmla="*/ 117554 h 266781"/>
                <a:gd name="connsiteX44" fmla="*/ 149989 w 416097"/>
                <a:gd name="connsiteY44" fmla="*/ 90217 h 266781"/>
                <a:gd name="connsiteX45" fmla="*/ 167230 w 416097"/>
                <a:gd name="connsiteY45" fmla="*/ 61071 h 266781"/>
                <a:gd name="connsiteX46" fmla="*/ 243906 w 416097"/>
                <a:gd name="connsiteY46" fmla="*/ 3254 h 266781"/>
                <a:gd name="connsiteX47" fmla="*/ 278672 w 416097"/>
                <a:gd name="connsiteY47" fmla="*/ 587 h 26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16097" h="266781">
                  <a:moveTo>
                    <a:pt x="204949" y="60118"/>
                  </a:moveTo>
                  <a:cubicBezTo>
                    <a:pt x="209521" y="59451"/>
                    <a:pt x="210378" y="62309"/>
                    <a:pt x="213616" y="63071"/>
                  </a:cubicBezTo>
                  <a:cubicBezTo>
                    <a:pt x="218093" y="58880"/>
                    <a:pt x="225618" y="57737"/>
                    <a:pt x="225237" y="48498"/>
                  </a:cubicBezTo>
                  <a:cubicBezTo>
                    <a:pt x="219903" y="53832"/>
                    <a:pt x="204377" y="49069"/>
                    <a:pt x="204949" y="60023"/>
                  </a:cubicBezTo>
                  <a:moveTo>
                    <a:pt x="278672" y="968"/>
                  </a:moveTo>
                  <a:cubicBezTo>
                    <a:pt x="296484" y="30400"/>
                    <a:pt x="254383" y="59356"/>
                    <a:pt x="243906" y="80406"/>
                  </a:cubicBezTo>
                  <a:cubicBezTo>
                    <a:pt x="240858" y="86598"/>
                    <a:pt x="235238" y="95170"/>
                    <a:pt x="235238" y="102219"/>
                  </a:cubicBezTo>
                  <a:cubicBezTo>
                    <a:pt x="235429" y="108124"/>
                    <a:pt x="245049" y="124031"/>
                    <a:pt x="249811" y="132508"/>
                  </a:cubicBezTo>
                  <a:cubicBezTo>
                    <a:pt x="253336" y="138699"/>
                    <a:pt x="261622" y="142319"/>
                    <a:pt x="258384" y="154225"/>
                  </a:cubicBezTo>
                  <a:cubicBezTo>
                    <a:pt x="252002" y="158130"/>
                    <a:pt x="241620" y="161940"/>
                    <a:pt x="235143" y="161369"/>
                  </a:cubicBezTo>
                  <a:cubicBezTo>
                    <a:pt x="215712" y="159273"/>
                    <a:pt x="209806" y="135747"/>
                    <a:pt x="198853" y="123745"/>
                  </a:cubicBezTo>
                  <a:cubicBezTo>
                    <a:pt x="200472" y="110791"/>
                    <a:pt x="198853" y="98980"/>
                    <a:pt x="202091" y="86217"/>
                  </a:cubicBezTo>
                  <a:cubicBezTo>
                    <a:pt x="192090" y="85359"/>
                    <a:pt x="193042" y="95456"/>
                    <a:pt x="193328" y="104886"/>
                  </a:cubicBezTo>
                  <a:cubicBezTo>
                    <a:pt x="180184" y="125174"/>
                    <a:pt x="167134" y="145272"/>
                    <a:pt x="164372" y="175752"/>
                  </a:cubicBezTo>
                  <a:cubicBezTo>
                    <a:pt x="155609" y="186324"/>
                    <a:pt x="155609" y="211756"/>
                    <a:pt x="158657" y="229282"/>
                  </a:cubicBezTo>
                  <a:cubicBezTo>
                    <a:pt x="179517" y="243855"/>
                    <a:pt x="213521" y="241474"/>
                    <a:pt x="242382" y="238045"/>
                  </a:cubicBezTo>
                  <a:cubicBezTo>
                    <a:pt x="251335" y="236902"/>
                    <a:pt x="260670" y="231282"/>
                    <a:pt x="271243" y="227853"/>
                  </a:cubicBezTo>
                  <a:cubicBezTo>
                    <a:pt x="299246" y="218900"/>
                    <a:pt x="330488" y="213471"/>
                    <a:pt x="340775" y="203184"/>
                  </a:cubicBezTo>
                  <a:cubicBezTo>
                    <a:pt x="351729" y="192230"/>
                    <a:pt x="350395" y="171751"/>
                    <a:pt x="359539" y="159750"/>
                  </a:cubicBezTo>
                  <a:cubicBezTo>
                    <a:pt x="360016" y="133746"/>
                    <a:pt x="367255" y="122888"/>
                    <a:pt x="366874" y="97551"/>
                  </a:cubicBezTo>
                  <a:cubicBezTo>
                    <a:pt x="373636" y="96027"/>
                    <a:pt x="371541" y="103457"/>
                    <a:pt x="378399" y="102028"/>
                  </a:cubicBezTo>
                  <a:cubicBezTo>
                    <a:pt x="374684" y="112601"/>
                    <a:pt x="379161" y="123174"/>
                    <a:pt x="384019" y="129365"/>
                  </a:cubicBezTo>
                  <a:cubicBezTo>
                    <a:pt x="377351" y="148986"/>
                    <a:pt x="395544" y="169656"/>
                    <a:pt x="385638" y="187182"/>
                  </a:cubicBezTo>
                  <a:cubicBezTo>
                    <a:pt x="382304" y="208041"/>
                    <a:pt x="418880" y="209089"/>
                    <a:pt x="415927" y="227758"/>
                  </a:cubicBezTo>
                  <a:cubicBezTo>
                    <a:pt x="412975" y="247475"/>
                    <a:pt x="375541" y="234521"/>
                    <a:pt x="360968" y="236235"/>
                  </a:cubicBezTo>
                  <a:cubicBezTo>
                    <a:pt x="354491" y="237093"/>
                    <a:pt x="348205" y="243760"/>
                    <a:pt x="340775" y="244903"/>
                  </a:cubicBezTo>
                  <a:cubicBezTo>
                    <a:pt x="334870" y="246141"/>
                    <a:pt x="327821" y="244427"/>
                    <a:pt x="322106" y="244903"/>
                  </a:cubicBezTo>
                  <a:cubicBezTo>
                    <a:pt x="299722" y="246808"/>
                    <a:pt x="278577" y="256333"/>
                    <a:pt x="264099" y="262239"/>
                  </a:cubicBezTo>
                  <a:cubicBezTo>
                    <a:pt x="218569" y="268239"/>
                    <a:pt x="159229" y="273478"/>
                    <a:pt x="139893" y="242046"/>
                  </a:cubicBezTo>
                  <a:cubicBezTo>
                    <a:pt x="137893" y="239283"/>
                    <a:pt x="137893" y="234045"/>
                    <a:pt x="135321" y="230520"/>
                  </a:cubicBezTo>
                  <a:cubicBezTo>
                    <a:pt x="131797" y="225377"/>
                    <a:pt x="124177" y="216519"/>
                    <a:pt x="122367" y="208803"/>
                  </a:cubicBezTo>
                  <a:cubicBezTo>
                    <a:pt x="119319" y="194992"/>
                    <a:pt x="124462" y="180800"/>
                    <a:pt x="123796" y="165369"/>
                  </a:cubicBezTo>
                  <a:cubicBezTo>
                    <a:pt x="106555" y="179847"/>
                    <a:pt x="94840" y="199945"/>
                    <a:pt x="81981" y="218805"/>
                  </a:cubicBezTo>
                  <a:cubicBezTo>
                    <a:pt x="65312" y="221091"/>
                    <a:pt x="50072" y="250523"/>
                    <a:pt x="31403" y="249285"/>
                  </a:cubicBezTo>
                  <a:cubicBezTo>
                    <a:pt x="19402" y="248332"/>
                    <a:pt x="8734" y="231092"/>
                    <a:pt x="9591" y="216042"/>
                  </a:cubicBezTo>
                  <a:cubicBezTo>
                    <a:pt x="-12888" y="191944"/>
                    <a:pt x="8829" y="167084"/>
                    <a:pt x="26926" y="153844"/>
                  </a:cubicBezTo>
                  <a:cubicBezTo>
                    <a:pt x="30927" y="129079"/>
                    <a:pt x="51025" y="112410"/>
                    <a:pt x="47310" y="85836"/>
                  </a:cubicBezTo>
                  <a:cubicBezTo>
                    <a:pt x="45024" y="69262"/>
                    <a:pt x="27784" y="54022"/>
                    <a:pt x="35689" y="33734"/>
                  </a:cubicBezTo>
                  <a:cubicBezTo>
                    <a:pt x="44262" y="35163"/>
                    <a:pt x="44738" y="39449"/>
                    <a:pt x="53120" y="35163"/>
                  </a:cubicBezTo>
                  <a:cubicBezTo>
                    <a:pt x="60740" y="45259"/>
                    <a:pt x="70360" y="53451"/>
                    <a:pt x="76075" y="65547"/>
                  </a:cubicBezTo>
                  <a:cubicBezTo>
                    <a:pt x="85124" y="66214"/>
                    <a:pt x="91030" y="69834"/>
                    <a:pt x="91982" y="78406"/>
                  </a:cubicBezTo>
                  <a:cubicBezTo>
                    <a:pt x="132844" y="84883"/>
                    <a:pt x="90268" y="133461"/>
                    <a:pt x="57406" y="123364"/>
                  </a:cubicBezTo>
                  <a:cubicBezTo>
                    <a:pt x="51501" y="146415"/>
                    <a:pt x="32737" y="177752"/>
                    <a:pt x="45881" y="201564"/>
                  </a:cubicBezTo>
                  <a:cubicBezTo>
                    <a:pt x="87220" y="184896"/>
                    <a:pt x="109984" y="149844"/>
                    <a:pt x="135416" y="117554"/>
                  </a:cubicBezTo>
                  <a:cubicBezTo>
                    <a:pt x="136845" y="104790"/>
                    <a:pt x="143608" y="97551"/>
                    <a:pt x="149989" y="90217"/>
                  </a:cubicBezTo>
                  <a:cubicBezTo>
                    <a:pt x="149513" y="74310"/>
                    <a:pt x="162086" y="71453"/>
                    <a:pt x="167230" y="61071"/>
                  </a:cubicBezTo>
                  <a:cubicBezTo>
                    <a:pt x="150942" y="21351"/>
                    <a:pt x="230190" y="31829"/>
                    <a:pt x="243906" y="3254"/>
                  </a:cubicBezTo>
                  <a:cubicBezTo>
                    <a:pt x="256669" y="3444"/>
                    <a:pt x="264194" y="-1699"/>
                    <a:pt x="278672" y="587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E3F0E089-3880-4E4A-8AE5-37354254D9A6}"/>
                </a:ext>
              </a:extLst>
            </p:cNvPr>
            <p:cNvSpPr/>
            <p:nvPr/>
          </p:nvSpPr>
          <p:spPr>
            <a:xfrm>
              <a:off x="5867494" y="3687508"/>
              <a:ext cx="62648" cy="48814"/>
            </a:xfrm>
            <a:custGeom>
              <a:avLst/>
              <a:gdLst>
                <a:gd name="connsiteX0" fmla="*/ 0 w 62648"/>
                <a:gd name="connsiteY0" fmla="*/ 8763 h 48814"/>
                <a:gd name="connsiteX1" fmla="*/ 7430 w 62648"/>
                <a:gd name="connsiteY1" fmla="*/ 0 h 48814"/>
                <a:gd name="connsiteX2" fmla="*/ 62198 w 62648"/>
                <a:gd name="connsiteY2" fmla="*/ 30575 h 48814"/>
                <a:gd name="connsiteX3" fmla="*/ 54959 w 62648"/>
                <a:gd name="connsiteY3" fmla="*/ 37624 h 48814"/>
                <a:gd name="connsiteX4" fmla="*/ 54959 w 62648"/>
                <a:gd name="connsiteY4" fmla="*/ 43339 h 48814"/>
                <a:gd name="connsiteX5" fmla="*/ 24575 w 62648"/>
                <a:gd name="connsiteY5" fmla="*/ 38957 h 48814"/>
                <a:gd name="connsiteX6" fmla="*/ 0 w 62648"/>
                <a:gd name="connsiteY6" fmla="*/ 8763 h 4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648" h="48814">
                  <a:moveTo>
                    <a:pt x="0" y="8763"/>
                  </a:moveTo>
                  <a:cubicBezTo>
                    <a:pt x="7430" y="10954"/>
                    <a:pt x="2095" y="286"/>
                    <a:pt x="7430" y="0"/>
                  </a:cubicBezTo>
                  <a:cubicBezTo>
                    <a:pt x="31528" y="1524"/>
                    <a:pt x="67056" y="3810"/>
                    <a:pt x="62198" y="30575"/>
                  </a:cubicBezTo>
                  <a:cubicBezTo>
                    <a:pt x="61627" y="34576"/>
                    <a:pt x="58388" y="31528"/>
                    <a:pt x="54959" y="37624"/>
                  </a:cubicBezTo>
                  <a:cubicBezTo>
                    <a:pt x="54483" y="38671"/>
                    <a:pt x="55721" y="42577"/>
                    <a:pt x="54959" y="43339"/>
                  </a:cubicBezTo>
                  <a:cubicBezTo>
                    <a:pt x="42672" y="54197"/>
                    <a:pt x="36005" y="46863"/>
                    <a:pt x="24575" y="38957"/>
                  </a:cubicBezTo>
                  <a:cubicBezTo>
                    <a:pt x="12573" y="30766"/>
                    <a:pt x="4191" y="25527"/>
                    <a:pt x="0" y="876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77C916D9-59F7-03ED-65A0-A5B7AE3469AC}"/>
                </a:ext>
              </a:extLst>
            </p:cNvPr>
            <p:cNvSpPr/>
            <p:nvPr/>
          </p:nvSpPr>
          <p:spPr>
            <a:xfrm>
              <a:off x="5778721" y="4519517"/>
              <a:ext cx="424352" cy="585450"/>
            </a:xfrm>
            <a:custGeom>
              <a:avLst/>
              <a:gdLst>
                <a:gd name="connsiteX0" fmla="*/ 0 w 424352"/>
                <a:gd name="connsiteY0" fmla="*/ 352901 h 585450"/>
                <a:gd name="connsiteX1" fmla="*/ 0 w 424352"/>
                <a:gd name="connsiteY1" fmla="*/ 331089 h 585450"/>
                <a:gd name="connsiteX2" fmla="*/ 18764 w 424352"/>
                <a:gd name="connsiteY2" fmla="*/ 307943 h 585450"/>
                <a:gd name="connsiteX3" fmla="*/ 88106 w 424352"/>
                <a:gd name="connsiteY3" fmla="*/ 278987 h 585450"/>
                <a:gd name="connsiteX4" fmla="*/ 118396 w 424352"/>
                <a:gd name="connsiteY4" fmla="*/ 254508 h 585450"/>
                <a:gd name="connsiteX5" fmla="*/ 132969 w 424352"/>
                <a:gd name="connsiteY5" fmla="*/ 252889 h 585450"/>
                <a:gd name="connsiteX6" fmla="*/ 200978 w 424352"/>
                <a:gd name="connsiteY6" fmla="*/ 137351 h 585450"/>
                <a:gd name="connsiteX7" fmla="*/ 172117 w 424352"/>
                <a:gd name="connsiteY7" fmla="*/ 132874 h 585450"/>
                <a:gd name="connsiteX8" fmla="*/ 151828 w 424352"/>
                <a:gd name="connsiteY8" fmla="*/ 119825 h 585450"/>
                <a:gd name="connsiteX9" fmla="*/ 133064 w 424352"/>
                <a:gd name="connsiteY9" fmla="*/ 166211 h 585450"/>
                <a:gd name="connsiteX10" fmla="*/ 138779 w 424352"/>
                <a:gd name="connsiteY10" fmla="*/ 190786 h 585450"/>
                <a:gd name="connsiteX11" fmla="*/ 99822 w 424352"/>
                <a:gd name="connsiteY11" fmla="*/ 192310 h 585450"/>
                <a:gd name="connsiteX12" fmla="*/ 53435 w 424352"/>
                <a:gd name="connsiteY12" fmla="*/ 114205 h 585450"/>
                <a:gd name="connsiteX13" fmla="*/ 93916 w 424352"/>
                <a:gd name="connsiteY13" fmla="*/ 23241 h 585450"/>
                <a:gd name="connsiteX14" fmla="*/ 131540 w 424352"/>
                <a:gd name="connsiteY14" fmla="*/ 23241 h 585450"/>
                <a:gd name="connsiteX15" fmla="*/ 136017 w 424352"/>
                <a:gd name="connsiteY15" fmla="*/ 85249 h 585450"/>
                <a:gd name="connsiteX16" fmla="*/ 162020 w 424352"/>
                <a:gd name="connsiteY16" fmla="*/ 63437 h 585450"/>
                <a:gd name="connsiteX17" fmla="*/ 199549 w 424352"/>
                <a:gd name="connsiteY17" fmla="*/ 89535 h 585450"/>
                <a:gd name="connsiteX18" fmla="*/ 232982 w 424352"/>
                <a:gd name="connsiteY18" fmla="*/ 89535 h 585450"/>
                <a:gd name="connsiteX19" fmla="*/ 312515 w 424352"/>
                <a:gd name="connsiteY19" fmla="*/ 0 h 585450"/>
                <a:gd name="connsiteX20" fmla="*/ 345662 w 424352"/>
                <a:gd name="connsiteY20" fmla="*/ 0 h 585450"/>
                <a:gd name="connsiteX21" fmla="*/ 358807 w 424352"/>
                <a:gd name="connsiteY21" fmla="*/ 13145 h 585450"/>
                <a:gd name="connsiteX22" fmla="*/ 374618 w 424352"/>
                <a:gd name="connsiteY22" fmla="*/ 56483 h 585450"/>
                <a:gd name="connsiteX23" fmla="*/ 379095 w 424352"/>
                <a:gd name="connsiteY23" fmla="*/ 80772 h 585450"/>
                <a:gd name="connsiteX24" fmla="*/ 316802 w 424352"/>
                <a:gd name="connsiteY24" fmla="*/ 98298 h 585450"/>
                <a:gd name="connsiteX25" fmla="*/ 319564 w 424352"/>
                <a:gd name="connsiteY25" fmla="*/ 102679 h 585450"/>
                <a:gd name="connsiteX26" fmla="*/ 298228 w 424352"/>
                <a:gd name="connsiteY26" fmla="*/ 119825 h 585450"/>
                <a:gd name="connsiteX27" fmla="*/ 279273 w 424352"/>
                <a:gd name="connsiteY27" fmla="*/ 127254 h 585450"/>
                <a:gd name="connsiteX28" fmla="*/ 208502 w 424352"/>
                <a:gd name="connsiteY28" fmla="*/ 192310 h 585450"/>
                <a:gd name="connsiteX29" fmla="*/ 218408 w 424352"/>
                <a:gd name="connsiteY29" fmla="*/ 205359 h 585450"/>
                <a:gd name="connsiteX30" fmla="*/ 282321 w 424352"/>
                <a:gd name="connsiteY30" fmla="*/ 174879 h 585450"/>
                <a:gd name="connsiteX31" fmla="*/ 326993 w 424352"/>
                <a:gd name="connsiteY31" fmla="*/ 179261 h 585450"/>
                <a:gd name="connsiteX32" fmla="*/ 361664 w 424352"/>
                <a:gd name="connsiteY32" fmla="*/ 183642 h 585450"/>
                <a:gd name="connsiteX33" fmla="*/ 376142 w 424352"/>
                <a:gd name="connsiteY33" fmla="*/ 195167 h 585450"/>
                <a:gd name="connsiteX34" fmla="*/ 421005 w 424352"/>
                <a:gd name="connsiteY34" fmla="*/ 215360 h 585450"/>
                <a:gd name="connsiteX35" fmla="*/ 423863 w 424352"/>
                <a:gd name="connsiteY35" fmla="*/ 252889 h 585450"/>
                <a:gd name="connsiteX36" fmla="*/ 386239 w 424352"/>
                <a:gd name="connsiteY36" fmla="*/ 264605 h 585450"/>
                <a:gd name="connsiteX37" fmla="*/ 355759 w 424352"/>
                <a:gd name="connsiteY37" fmla="*/ 273272 h 585450"/>
                <a:gd name="connsiteX38" fmla="*/ 315278 w 424352"/>
                <a:gd name="connsiteY38" fmla="*/ 283369 h 585450"/>
                <a:gd name="connsiteX39" fmla="*/ 313944 w 424352"/>
                <a:gd name="connsiteY39" fmla="*/ 289084 h 585450"/>
                <a:gd name="connsiteX40" fmla="*/ 293560 w 424352"/>
                <a:gd name="connsiteY40" fmla="*/ 293561 h 585450"/>
                <a:gd name="connsiteX41" fmla="*/ 295084 w 424352"/>
                <a:gd name="connsiteY41" fmla="*/ 313754 h 585450"/>
                <a:gd name="connsiteX42" fmla="*/ 289274 w 424352"/>
                <a:gd name="connsiteY42" fmla="*/ 323755 h 585450"/>
                <a:gd name="connsiteX43" fmla="*/ 238792 w 424352"/>
                <a:gd name="connsiteY43" fmla="*/ 378809 h 585450"/>
                <a:gd name="connsiteX44" fmla="*/ 251746 w 424352"/>
                <a:gd name="connsiteY44" fmla="*/ 406337 h 585450"/>
                <a:gd name="connsiteX45" fmla="*/ 273463 w 424352"/>
                <a:gd name="connsiteY45" fmla="*/ 401860 h 585450"/>
                <a:gd name="connsiteX46" fmla="*/ 364427 w 424352"/>
                <a:gd name="connsiteY46" fmla="*/ 403479 h 585450"/>
                <a:gd name="connsiteX47" fmla="*/ 370332 w 424352"/>
                <a:gd name="connsiteY47" fmla="*/ 422148 h 585450"/>
                <a:gd name="connsiteX48" fmla="*/ 302419 w 424352"/>
                <a:gd name="connsiteY48" fmla="*/ 453962 h 585450"/>
                <a:gd name="connsiteX49" fmla="*/ 283655 w 424352"/>
                <a:gd name="connsiteY49" fmla="*/ 465487 h 585450"/>
                <a:gd name="connsiteX50" fmla="*/ 300895 w 424352"/>
                <a:gd name="connsiteY50" fmla="*/ 523399 h 585450"/>
                <a:gd name="connsiteX51" fmla="*/ 285083 w 424352"/>
                <a:gd name="connsiteY51" fmla="*/ 530733 h 585450"/>
                <a:gd name="connsiteX52" fmla="*/ 209836 w 424352"/>
                <a:gd name="connsiteY52" fmla="*/ 584073 h 585450"/>
                <a:gd name="connsiteX53" fmla="*/ 84011 w 424352"/>
                <a:gd name="connsiteY53" fmla="*/ 539305 h 585450"/>
                <a:gd name="connsiteX54" fmla="*/ 68104 w 424352"/>
                <a:gd name="connsiteY54" fmla="*/ 539305 h 585450"/>
                <a:gd name="connsiteX55" fmla="*/ 68104 w 424352"/>
                <a:gd name="connsiteY55" fmla="*/ 511778 h 585450"/>
                <a:gd name="connsiteX56" fmla="*/ 88297 w 424352"/>
                <a:gd name="connsiteY56" fmla="*/ 504730 h 585450"/>
                <a:gd name="connsiteX57" fmla="*/ 128778 w 424352"/>
                <a:gd name="connsiteY57" fmla="*/ 542163 h 585450"/>
                <a:gd name="connsiteX58" fmla="*/ 214122 w 424352"/>
                <a:gd name="connsiteY58" fmla="*/ 532162 h 585450"/>
                <a:gd name="connsiteX59" fmla="*/ 241840 w 424352"/>
                <a:gd name="connsiteY59" fmla="*/ 481394 h 585450"/>
                <a:gd name="connsiteX60" fmla="*/ 234410 w 424352"/>
                <a:gd name="connsiteY60" fmla="*/ 474155 h 585450"/>
                <a:gd name="connsiteX61" fmla="*/ 205645 w 424352"/>
                <a:gd name="connsiteY61" fmla="*/ 485775 h 585450"/>
                <a:gd name="connsiteX62" fmla="*/ 138970 w 424352"/>
                <a:gd name="connsiteY62" fmla="*/ 484251 h 585450"/>
                <a:gd name="connsiteX63" fmla="*/ 127445 w 424352"/>
                <a:gd name="connsiteY63" fmla="*/ 485775 h 585450"/>
                <a:gd name="connsiteX64" fmla="*/ 88392 w 424352"/>
                <a:gd name="connsiteY64" fmla="*/ 478441 h 585450"/>
                <a:gd name="connsiteX65" fmla="*/ 120205 w 424352"/>
                <a:gd name="connsiteY65" fmla="*/ 436436 h 585450"/>
                <a:gd name="connsiteX66" fmla="*/ 201263 w 424352"/>
                <a:gd name="connsiteY66" fmla="*/ 414719 h 585450"/>
                <a:gd name="connsiteX67" fmla="*/ 189738 w 424352"/>
                <a:gd name="connsiteY67" fmla="*/ 398812 h 585450"/>
                <a:gd name="connsiteX68" fmla="*/ 215741 w 424352"/>
                <a:gd name="connsiteY68" fmla="*/ 364236 h 585450"/>
                <a:gd name="connsiteX69" fmla="*/ 215741 w 424352"/>
                <a:gd name="connsiteY69" fmla="*/ 356902 h 585450"/>
                <a:gd name="connsiteX70" fmla="*/ 224409 w 424352"/>
                <a:gd name="connsiteY70" fmla="*/ 349568 h 585450"/>
                <a:gd name="connsiteX71" fmla="*/ 224409 w 424352"/>
                <a:gd name="connsiteY71" fmla="*/ 342329 h 585450"/>
                <a:gd name="connsiteX72" fmla="*/ 231743 w 424352"/>
                <a:gd name="connsiteY72" fmla="*/ 339471 h 585450"/>
                <a:gd name="connsiteX73" fmla="*/ 235934 w 424352"/>
                <a:gd name="connsiteY73" fmla="*/ 323469 h 585450"/>
                <a:gd name="connsiteX74" fmla="*/ 194024 w 424352"/>
                <a:gd name="connsiteY74" fmla="*/ 340995 h 585450"/>
                <a:gd name="connsiteX75" fmla="*/ 195548 w 424352"/>
                <a:gd name="connsiteY75" fmla="*/ 346805 h 585450"/>
                <a:gd name="connsiteX76" fmla="*/ 172403 w 424352"/>
                <a:gd name="connsiteY76" fmla="*/ 384334 h 585450"/>
                <a:gd name="connsiteX77" fmla="*/ 134779 w 424352"/>
                <a:gd name="connsiteY77" fmla="*/ 375761 h 585450"/>
                <a:gd name="connsiteX78" fmla="*/ 160592 w 424352"/>
                <a:gd name="connsiteY78" fmla="*/ 328041 h 585450"/>
                <a:gd name="connsiteX79" fmla="*/ 238887 w 424352"/>
                <a:gd name="connsiteY79" fmla="*/ 286036 h 585450"/>
                <a:gd name="connsiteX80" fmla="*/ 279273 w 424352"/>
                <a:gd name="connsiteY80" fmla="*/ 265748 h 585450"/>
                <a:gd name="connsiteX81" fmla="*/ 325469 w 424352"/>
                <a:gd name="connsiteY81" fmla="*/ 228124 h 585450"/>
                <a:gd name="connsiteX82" fmla="*/ 326993 w 424352"/>
                <a:gd name="connsiteY82" fmla="*/ 210788 h 585450"/>
                <a:gd name="connsiteX83" fmla="*/ 285083 w 424352"/>
                <a:gd name="connsiteY83" fmla="*/ 207931 h 585450"/>
                <a:gd name="connsiteX84" fmla="*/ 241745 w 424352"/>
                <a:gd name="connsiteY84" fmla="*/ 226790 h 585450"/>
                <a:gd name="connsiteX85" fmla="*/ 160496 w 424352"/>
                <a:gd name="connsiteY85" fmla="*/ 277178 h 585450"/>
                <a:gd name="connsiteX86" fmla="*/ 138875 w 424352"/>
                <a:gd name="connsiteY86" fmla="*/ 283178 h 585450"/>
                <a:gd name="connsiteX87" fmla="*/ 88297 w 424352"/>
                <a:gd name="connsiteY87" fmla="*/ 346901 h 585450"/>
                <a:gd name="connsiteX88" fmla="*/ 69437 w 424352"/>
                <a:gd name="connsiteY88" fmla="*/ 378619 h 585450"/>
                <a:gd name="connsiteX89" fmla="*/ 190 w 424352"/>
                <a:gd name="connsiteY89" fmla="*/ 352616 h 58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424352" h="585450">
                  <a:moveTo>
                    <a:pt x="0" y="352901"/>
                  </a:moveTo>
                  <a:lnTo>
                    <a:pt x="0" y="331089"/>
                  </a:lnTo>
                  <a:cubicBezTo>
                    <a:pt x="6572" y="323660"/>
                    <a:pt x="15431" y="318802"/>
                    <a:pt x="18764" y="307943"/>
                  </a:cubicBezTo>
                  <a:cubicBezTo>
                    <a:pt x="42386" y="298895"/>
                    <a:pt x="58865" y="282512"/>
                    <a:pt x="88106" y="278987"/>
                  </a:cubicBezTo>
                  <a:cubicBezTo>
                    <a:pt x="95631" y="268224"/>
                    <a:pt x="112681" y="266891"/>
                    <a:pt x="118396" y="254508"/>
                  </a:cubicBezTo>
                  <a:cubicBezTo>
                    <a:pt x="124968" y="255461"/>
                    <a:pt x="127159" y="252508"/>
                    <a:pt x="132969" y="252889"/>
                  </a:cubicBezTo>
                  <a:cubicBezTo>
                    <a:pt x="159544" y="216122"/>
                    <a:pt x="182499" y="179261"/>
                    <a:pt x="200978" y="137351"/>
                  </a:cubicBezTo>
                  <a:cubicBezTo>
                    <a:pt x="189833" y="135541"/>
                    <a:pt x="181356" y="132779"/>
                    <a:pt x="172117" y="132874"/>
                  </a:cubicBezTo>
                  <a:cubicBezTo>
                    <a:pt x="174403" y="124873"/>
                    <a:pt x="158020" y="123920"/>
                    <a:pt x="151828" y="119825"/>
                  </a:cubicBezTo>
                  <a:cubicBezTo>
                    <a:pt x="129921" y="122777"/>
                    <a:pt x="145447" y="154115"/>
                    <a:pt x="133064" y="166211"/>
                  </a:cubicBezTo>
                  <a:cubicBezTo>
                    <a:pt x="138875" y="170212"/>
                    <a:pt x="136398" y="183261"/>
                    <a:pt x="138779" y="190786"/>
                  </a:cubicBezTo>
                  <a:cubicBezTo>
                    <a:pt x="125349" y="195929"/>
                    <a:pt x="116967" y="191167"/>
                    <a:pt x="99822" y="192310"/>
                  </a:cubicBezTo>
                  <a:cubicBezTo>
                    <a:pt x="73819" y="176689"/>
                    <a:pt x="65723" y="143542"/>
                    <a:pt x="53435" y="114205"/>
                  </a:cubicBezTo>
                  <a:cubicBezTo>
                    <a:pt x="62960" y="78772"/>
                    <a:pt x="77057" y="47720"/>
                    <a:pt x="93916" y="23241"/>
                  </a:cubicBezTo>
                  <a:cubicBezTo>
                    <a:pt x="102489" y="16574"/>
                    <a:pt x="122587" y="17717"/>
                    <a:pt x="131540" y="23241"/>
                  </a:cubicBezTo>
                  <a:cubicBezTo>
                    <a:pt x="136112" y="40672"/>
                    <a:pt x="128778" y="70104"/>
                    <a:pt x="136017" y="85249"/>
                  </a:cubicBezTo>
                  <a:cubicBezTo>
                    <a:pt x="145923" y="79438"/>
                    <a:pt x="154115" y="71819"/>
                    <a:pt x="162020" y="63437"/>
                  </a:cubicBezTo>
                  <a:cubicBezTo>
                    <a:pt x="184595" y="62103"/>
                    <a:pt x="186785" y="81058"/>
                    <a:pt x="199549" y="89535"/>
                  </a:cubicBezTo>
                  <a:cubicBezTo>
                    <a:pt x="210312" y="86773"/>
                    <a:pt x="219742" y="90869"/>
                    <a:pt x="232982" y="89535"/>
                  </a:cubicBezTo>
                  <a:cubicBezTo>
                    <a:pt x="253936" y="54483"/>
                    <a:pt x="289846" y="33433"/>
                    <a:pt x="312515" y="0"/>
                  </a:cubicBezTo>
                  <a:lnTo>
                    <a:pt x="345662" y="0"/>
                  </a:lnTo>
                  <a:cubicBezTo>
                    <a:pt x="349853" y="4667"/>
                    <a:pt x="351854" y="11144"/>
                    <a:pt x="358807" y="13145"/>
                  </a:cubicBezTo>
                  <a:cubicBezTo>
                    <a:pt x="362617" y="28004"/>
                    <a:pt x="369284" y="41529"/>
                    <a:pt x="374618" y="56483"/>
                  </a:cubicBezTo>
                  <a:cubicBezTo>
                    <a:pt x="376904" y="62675"/>
                    <a:pt x="385477" y="73247"/>
                    <a:pt x="379095" y="80772"/>
                  </a:cubicBezTo>
                  <a:cubicBezTo>
                    <a:pt x="369665" y="92012"/>
                    <a:pt x="333566" y="93536"/>
                    <a:pt x="316802" y="98298"/>
                  </a:cubicBezTo>
                  <a:cubicBezTo>
                    <a:pt x="317754" y="99727"/>
                    <a:pt x="320040" y="99727"/>
                    <a:pt x="319564" y="102679"/>
                  </a:cubicBezTo>
                  <a:cubicBezTo>
                    <a:pt x="307848" y="98679"/>
                    <a:pt x="299371" y="108680"/>
                    <a:pt x="298228" y="119825"/>
                  </a:cubicBezTo>
                  <a:cubicBezTo>
                    <a:pt x="288703" y="119253"/>
                    <a:pt x="287750" y="126968"/>
                    <a:pt x="279273" y="127254"/>
                  </a:cubicBezTo>
                  <a:cubicBezTo>
                    <a:pt x="258318" y="151543"/>
                    <a:pt x="231362" y="170117"/>
                    <a:pt x="208502" y="192310"/>
                  </a:cubicBezTo>
                  <a:cubicBezTo>
                    <a:pt x="213265" y="195358"/>
                    <a:pt x="214027" y="202121"/>
                    <a:pt x="218408" y="205359"/>
                  </a:cubicBezTo>
                  <a:cubicBezTo>
                    <a:pt x="244697" y="200025"/>
                    <a:pt x="258128" y="182118"/>
                    <a:pt x="282321" y="174879"/>
                  </a:cubicBezTo>
                  <a:cubicBezTo>
                    <a:pt x="300990" y="171355"/>
                    <a:pt x="315373" y="178975"/>
                    <a:pt x="326993" y="179261"/>
                  </a:cubicBezTo>
                  <a:cubicBezTo>
                    <a:pt x="338519" y="179451"/>
                    <a:pt x="347282" y="178784"/>
                    <a:pt x="361664" y="183642"/>
                  </a:cubicBezTo>
                  <a:cubicBezTo>
                    <a:pt x="367570" y="185547"/>
                    <a:pt x="375190" y="190500"/>
                    <a:pt x="376142" y="195167"/>
                  </a:cubicBezTo>
                  <a:cubicBezTo>
                    <a:pt x="392335" y="195358"/>
                    <a:pt x="410337" y="205073"/>
                    <a:pt x="421005" y="215360"/>
                  </a:cubicBezTo>
                  <a:cubicBezTo>
                    <a:pt x="421100" y="228791"/>
                    <a:pt x="425863" y="237744"/>
                    <a:pt x="423863" y="252889"/>
                  </a:cubicBezTo>
                  <a:cubicBezTo>
                    <a:pt x="414338" y="262223"/>
                    <a:pt x="400526" y="260795"/>
                    <a:pt x="386239" y="264605"/>
                  </a:cubicBezTo>
                  <a:cubicBezTo>
                    <a:pt x="377000" y="266891"/>
                    <a:pt x="371761" y="275654"/>
                    <a:pt x="355759" y="273272"/>
                  </a:cubicBezTo>
                  <a:cubicBezTo>
                    <a:pt x="343662" y="277844"/>
                    <a:pt x="331470" y="282512"/>
                    <a:pt x="315278" y="283369"/>
                  </a:cubicBezTo>
                  <a:cubicBezTo>
                    <a:pt x="311277" y="284607"/>
                    <a:pt x="313849" y="285464"/>
                    <a:pt x="313944" y="289084"/>
                  </a:cubicBezTo>
                  <a:cubicBezTo>
                    <a:pt x="306324" y="284702"/>
                    <a:pt x="298895" y="291179"/>
                    <a:pt x="293560" y="293561"/>
                  </a:cubicBezTo>
                  <a:cubicBezTo>
                    <a:pt x="293846" y="300514"/>
                    <a:pt x="292894" y="308705"/>
                    <a:pt x="295084" y="313754"/>
                  </a:cubicBezTo>
                  <a:cubicBezTo>
                    <a:pt x="293180" y="317278"/>
                    <a:pt x="288798" y="318040"/>
                    <a:pt x="289274" y="323755"/>
                  </a:cubicBezTo>
                  <a:cubicBezTo>
                    <a:pt x="260509" y="330041"/>
                    <a:pt x="253841" y="358807"/>
                    <a:pt x="238792" y="378809"/>
                  </a:cubicBezTo>
                  <a:cubicBezTo>
                    <a:pt x="248031" y="382905"/>
                    <a:pt x="240983" y="403574"/>
                    <a:pt x="251746" y="406337"/>
                  </a:cubicBezTo>
                  <a:cubicBezTo>
                    <a:pt x="260318" y="406908"/>
                    <a:pt x="265652" y="397764"/>
                    <a:pt x="273463" y="401860"/>
                  </a:cubicBezTo>
                  <a:cubicBezTo>
                    <a:pt x="296704" y="383572"/>
                    <a:pt x="341567" y="397288"/>
                    <a:pt x="364427" y="403479"/>
                  </a:cubicBezTo>
                  <a:cubicBezTo>
                    <a:pt x="369951" y="407099"/>
                    <a:pt x="370237" y="417100"/>
                    <a:pt x="370332" y="422148"/>
                  </a:cubicBezTo>
                  <a:cubicBezTo>
                    <a:pt x="353282" y="438341"/>
                    <a:pt x="337090" y="455295"/>
                    <a:pt x="302419" y="453962"/>
                  </a:cubicBezTo>
                  <a:cubicBezTo>
                    <a:pt x="296894" y="458724"/>
                    <a:pt x="287179" y="458819"/>
                    <a:pt x="283655" y="465487"/>
                  </a:cubicBezTo>
                  <a:cubicBezTo>
                    <a:pt x="289655" y="484537"/>
                    <a:pt x="301371" y="497872"/>
                    <a:pt x="300895" y="523399"/>
                  </a:cubicBezTo>
                  <a:cubicBezTo>
                    <a:pt x="295561" y="525780"/>
                    <a:pt x="290608" y="528447"/>
                    <a:pt x="285083" y="530733"/>
                  </a:cubicBezTo>
                  <a:cubicBezTo>
                    <a:pt x="270224" y="558832"/>
                    <a:pt x="235649" y="567023"/>
                    <a:pt x="209836" y="584073"/>
                  </a:cubicBezTo>
                  <a:cubicBezTo>
                    <a:pt x="145352" y="591979"/>
                    <a:pt x="115919" y="564356"/>
                    <a:pt x="84011" y="539305"/>
                  </a:cubicBezTo>
                  <a:lnTo>
                    <a:pt x="68104" y="539305"/>
                  </a:lnTo>
                  <a:cubicBezTo>
                    <a:pt x="69152" y="531209"/>
                    <a:pt x="70961" y="519113"/>
                    <a:pt x="68104" y="511778"/>
                  </a:cubicBezTo>
                  <a:cubicBezTo>
                    <a:pt x="76962" y="509492"/>
                    <a:pt x="80201" y="504254"/>
                    <a:pt x="88297" y="504730"/>
                  </a:cubicBezTo>
                  <a:cubicBezTo>
                    <a:pt x="105442" y="513588"/>
                    <a:pt x="117062" y="527971"/>
                    <a:pt x="128778" y="542163"/>
                  </a:cubicBezTo>
                  <a:cubicBezTo>
                    <a:pt x="163735" y="550736"/>
                    <a:pt x="189452" y="542449"/>
                    <a:pt x="214122" y="532162"/>
                  </a:cubicBezTo>
                  <a:cubicBezTo>
                    <a:pt x="226981" y="518827"/>
                    <a:pt x="239078" y="504730"/>
                    <a:pt x="241840" y="481394"/>
                  </a:cubicBezTo>
                  <a:cubicBezTo>
                    <a:pt x="238697" y="479584"/>
                    <a:pt x="238030" y="475393"/>
                    <a:pt x="234410" y="474155"/>
                  </a:cubicBezTo>
                  <a:cubicBezTo>
                    <a:pt x="225266" y="478441"/>
                    <a:pt x="210312" y="476917"/>
                    <a:pt x="205645" y="485775"/>
                  </a:cubicBezTo>
                  <a:cubicBezTo>
                    <a:pt x="193072" y="484156"/>
                    <a:pt x="155448" y="498443"/>
                    <a:pt x="138970" y="484251"/>
                  </a:cubicBezTo>
                  <a:cubicBezTo>
                    <a:pt x="135541" y="485013"/>
                    <a:pt x="132398" y="486251"/>
                    <a:pt x="127445" y="485775"/>
                  </a:cubicBezTo>
                  <a:cubicBezTo>
                    <a:pt x="119920" y="477965"/>
                    <a:pt x="100775" y="481394"/>
                    <a:pt x="88392" y="478441"/>
                  </a:cubicBezTo>
                  <a:cubicBezTo>
                    <a:pt x="84391" y="454438"/>
                    <a:pt x="96298" y="434816"/>
                    <a:pt x="120205" y="436436"/>
                  </a:cubicBezTo>
                  <a:cubicBezTo>
                    <a:pt x="146780" y="425863"/>
                    <a:pt x="172307" y="423005"/>
                    <a:pt x="201263" y="414719"/>
                  </a:cubicBezTo>
                  <a:cubicBezTo>
                    <a:pt x="204216" y="402527"/>
                    <a:pt x="194310" y="403574"/>
                    <a:pt x="189738" y="398812"/>
                  </a:cubicBezTo>
                  <a:cubicBezTo>
                    <a:pt x="186500" y="380905"/>
                    <a:pt x="206216" y="376904"/>
                    <a:pt x="215741" y="364236"/>
                  </a:cubicBezTo>
                  <a:cubicBezTo>
                    <a:pt x="216884" y="362426"/>
                    <a:pt x="214789" y="358616"/>
                    <a:pt x="215741" y="356902"/>
                  </a:cubicBezTo>
                  <a:cubicBezTo>
                    <a:pt x="217646" y="353759"/>
                    <a:pt x="223361" y="352425"/>
                    <a:pt x="224409" y="349568"/>
                  </a:cubicBezTo>
                  <a:cubicBezTo>
                    <a:pt x="225076" y="347853"/>
                    <a:pt x="223171" y="343948"/>
                    <a:pt x="224409" y="342329"/>
                  </a:cubicBezTo>
                  <a:cubicBezTo>
                    <a:pt x="225838" y="340043"/>
                    <a:pt x="229934" y="341281"/>
                    <a:pt x="231743" y="339471"/>
                  </a:cubicBezTo>
                  <a:cubicBezTo>
                    <a:pt x="232029" y="338995"/>
                    <a:pt x="234315" y="326803"/>
                    <a:pt x="235934" y="323469"/>
                  </a:cubicBezTo>
                  <a:cubicBezTo>
                    <a:pt x="217075" y="317278"/>
                    <a:pt x="208217" y="334232"/>
                    <a:pt x="194024" y="340995"/>
                  </a:cubicBezTo>
                  <a:cubicBezTo>
                    <a:pt x="194310" y="343091"/>
                    <a:pt x="193358" y="346520"/>
                    <a:pt x="195548" y="346805"/>
                  </a:cubicBezTo>
                  <a:cubicBezTo>
                    <a:pt x="185166" y="356807"/>
                    <a:pt x="174689" y="366427"/>
                    <a:pt x="172403" y="384334"/>
                  </a:cubicBezTo>
                  <a:cubicBezTo>
                    <a:pt x="154686" y="386429"/>
                    <a:pt x="145447" y="380333"/>
                    <a:pt x="134779" y="375761"/>
                  </a:cubicBezTo>
                  <a:cubicBezTo>
                    <a:pt x="129064" y="348901"/>
                    <a:pt x="159353" y="351663"/>
                    <a:pt x="160592" y="328041"/>
                  </a:cubicBezTo>
                  <a:cubicBezTo>
                    <a:pt x="182594" y="316421"/>
                    <a:pt x="210122" y="293370"/>
                    <a:pt x="238887" y="286036"/>
                  </a:cubicBezTo>
                  <a:cubicBezTo>
                    <a:pt x="256794" y="281369"/>
                    <a:pt x="274892" y="284512"/>
                    <a:pt x="279273" y="265748"/>
                  </a:cubicBezTo>
                  <a:cubicBezTo>
                    <a:pt x="303276" y="261842"/>
                    <a:pt x="310039" y="240792"/>
                    <a:pt x="325469" y="228124"/>
                  </a:cubicBezTo>
                  <a:cubicBezTo>
                    <a:pt x="328327" y="222409"/>
                    <a:pt x="323279" y="216408"/>
                    <a:pt x="326993" y="210788"/>
                  </a:cubicBezTo>
                  <a:cubicBezTo>
                    <a:pt x="314230" y="204502"/>
                    <a:pt x="304419" y="202121"/>
                    <a:pt x="285083" y="207931"/>
                  </a:cubicBezTo>
                  <a:cubicBezTo>
                    <a:pt x="270510" y="212312"/>
                    <a:pt x="245078" y="220313"/>
                    <a:pt x="241745" y="226790"/>
                  </a:cubicBezTo>
                  <a:cubicBezTo>
                    <a:pt x="215456" y="238792"/>
                    <a:pt x="180499" y="254318"/>
                    <a:pt x="160496" y="277178"/>
                  </a:cubicBezTo>
                  <a:cubicBezTo>
                    <a:pt x="150209" y="276035"/>
                    <a:pt x="150114" y="285083"/>
                    <a:pt x="138875" y="283178"/>
                  </a:cubicBezTo>
                  <a:cubicBezTo>
                    <a:pt x="113824" y="296132"/>
                    <a:pt x="114205" y="334518"/>
                    <a:pt x="88297" y="346901"/>
                  </a:cubicBezTo>
                  <a:cubicBezTo>
                    <a:pt x="85153" y="360521"/>
                    <a:pt x="77438" y="369856"/>
                    <a:pt x="69437" y="378619"/>
                  </a:cubicBezTo>
                  <a:cubicBezTo>
                    <a:pt x="28670" y="385191"/>
                    <a:pt x="30004" y="349663"/>
                    <a:pt x="190" y="35261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AD69D1C9-AE08-F1EC-EA51-49CD1BADA04B}"/>
                </a:ext>
              </a:extLst>
            </p:cNvPr>
            <p:cNvSpPr/>
            <p:nvPr/>
          </p:nvSpPr>
          <p:spPr>
            <a:xfrm>
              <a:off x="6298310" y="1761553"/>
              <a:ext cx="178879" cy="166687"/>
            </a:xfrm>
            <a:custGeom>
              <a:avLst/>
              <a:gdLst>
                <a:gd name="connsiteX0" fmla="*/ 139446 w 178879"/>
                <a:gd name="connsiteY0" fmla="*/ 55245 h 166687"/>
                <a:gd name="connsiteX1" fmla="*/ 79057 w 178879"/>
                <a:gd name="connsiteY1" fmla="*/ 66675 h 166687"/>
                <a:gd name="connsiteX2" fmla="*/ 79057 w 178879"/>
                <a:gd name="connsiteY2" fmla="*/ 8382 h 166687"/>
                <a:gd name="connsiteX3" fmla="*/ 85916 w 178879"/>
                <a:gd name="connsiteY3" fmla="*/ 3048 h 166687"/>
                <a:gd name="connsiteX4" fmla="*/ 56197 w 178879"/>
                <a:gd name="connsiteY4" fmla="*/ 0 h 166687"/>
                <a:gd name="connsiteX5" fmla="*/ 56197 w 178879"/>
                <a:gd name="connsiteY5" fmla="*/ 70866 h 166687"/>
                <a:gd name="connsiteX6" fmla="*/ 0 w 178879"/>
                <a:gd name="connsiteY6" fmla="*/ 81534 h 166687"/>
                <a:gd name="connsiteX7" fmla="*/ 2476 w 178879"/>
                <a:gd name="connsiteY7" fmla="*/ 86487 h 166687"/>
                <a:gd name="connsiteX8" fmla="*/ 56197 w 178879"/>
                <a:gd name="connsiteY8" fmla="*/ 76391 h 166687"/>
                <a:gd name="connsiteX9" fmla="*/ 56197 w 178879"/>
                <a:gd name="connsiteY9" fmla="*/ 142875 h 166687"/>
                <a:gd name="connsiteX10" fmla="*/ 89345 w 178879"/>
                <a:gd name="connsiteY10" fmla="*/ 166688 h 166687"/>
                <a:gd name="connsiteX11" fmla="*/ 114681 w 178879"/>
                <a:gd name="connsiteY11" fmla="*/ 166688 h 166687"/>
                <a:gd name="connsiteX12" fmla="*/ 168021 w 178879"/>
                <a:gd name="connsiteY12" fmla="*/ 151448 h 166687"/>
                <a:gd name="connsiteX13" fmla="*/ 158496 w 178879"/>
                <a:gd name="connsiteY13" fmla="*/ 141351 h 166687"/>
                <a:gd name="connsiteX14" fmla="*/ 157734 w 178879"/>
                <a:gd name="connsiteY14" fmla="*/ 108776 h 166687"/>
                <a:gd name="connsiteX15" fmla="*/ 155829 w 178879"/>
                <a:gd name="connsiteY15" fmla="*/ 108776 h 166687"/>
                <a:gd name="connsiteX16" fmla="*/ 144208 w 178879"/>
                <a:gd name="connsiteY16" fmla="*/ 140208 h 166687"/>
                <a:gd name="connsiteX17" fmla="*/ 137160 w 178879"/>
                <a:gd name="connsiteY17" fmla="*/ 143637 h 166687"/>
                <a:gd name="connsiteX18" fmla="*/ 116776 w 178879"/>
                <a:gd name="connsiteY18" fmla="*/ 144018 h 166687"/>
                <a:gd name="connsiteX19" fmla="*/ 91821 w 178879"/>
                <a:gd name="connsiteY19" fmla="*/ 144018 h 166687"/>
                <a:gd name="connsiteX20" fmla="*/ 79057 w 178879"/>
                <a:gd name="connsiteY20" fmla="*/ 136398 h 166687"/>
                <a:gd name="connsiteX21" fmla="*/ 79057 w 178879"/>
                <a:gd name="connsiteY21" fmla="*/ 72009 h 166687"/>
                <a:gd name="connsiteX22" fmla="*/ 174117 w 178879"/>
                <a:gd name="connsiteY22" fmla="*/ 54102 h 166687"/>
                <a:gd name="connsiteX23" fmla="*/ 178879 w 178879"/>
                <a:gd name="connsiteY23" fmla="*/ 50102 h 166687"/>
                <a:gd name="connsiteX24" fmla="*/ 150685 w 178879"/>
                <a:gd name="connsiteY24" fmla="*/ 34100 h 166687"/>
                <a:gd name="connsiteX25" fmla="*/ 139446 w 178879"/>
                <a:gd name="connsiteY25" fmla="*/ 55245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8879" h="166687">
                  <a:moveTo>
                    <a:pt x="139446" y="55245"/>
                  </a:moveTo>
                  <a:lnTo>
                    <a:pt x="79057" y="66675"/>
                  </a:lnTo>
                  <a:lnTo>
                    <a:pt x="79057" y="8382"/>
                  </a:lnTo>
                  <a:cubicBezTo>
                    <a:pt x="84010" y="7811"/>
                    <a:pt x="85725" y="5525"/>
                    <a:pt x="85916" y="3048"/>
                  </a:cubicBezTo>
                  <a:lnTo>
                    <a:pt x="56197" y="0"/>
                  </a:lnTo>
                  <a:lnTo>
                    <a:pt x="56197" y="70866"/>
                  </a:lnTo>
                  <a:lnTo>
                    <a:pt x="0" y="81534"/>
                  </a:lnTo>
                  <a:lnTo>
                    <a:pt x="2476" y="86487"/>
                  </a:lnTo>
                  <a:lnTo>
                    <a:pt x="56197" y="76391"/>
                  </a:lnTo>
                  <a:lnTo>
                    <a:pt x="56197" y="142875"/>
                  </a:lnTo>
                  <a:cubicBezTo>
                    <a:pt x="56197" y="162687"/>
                    <a:pt x="65532" y="166688"/>
                    <a:pt x="89345" y="166688"/>
                  </a:cubicBezTo>
                  <a:lnTo>
                    <a:pt x="114681" y="166688"/>
                  </a:lnTo>
                  <a:cubicBezTo>
                    <a:pt x="157543" y="166688"/>
                    <a:pt x="168021" y="162687"/>
                    <a:pt x="168021" y="151448"/>
                  </a:cubicBezTo>
                  <a:cubicBezTo>
                    <a:pt x="168021" y="147066"/>
                    <a:pt x="165926" y="144399"/>
                    <a:pt x="158496" y="141351"/>
                  </a:cubicBezTo>
                  <a:lnTo>
                    <a:pt x="157734" y="108776"/>
                  </a:lnTo>
                  <a:lnTo>
                    <a:pt x="155829" y="108776"/>
                  </a:lnTo>
                  <a:cubicBezTo>
                    <a:pt x="150876" y="124587"/>
                    <a:pt x="147066" y="135636"/>
                    <a:pt x="144208" y="140208"/>
                  </a:cubicBezTo>
                  <a:cubicBezTo>
                    <a:pt x="142494" y="142685"/>
                    <a:pt x="140589" y="143447"/>
                    <a:pt x="137160" y="143637"/>
                  </a:cubicBezTo>
                  <a:cubicBezTo>
                    <a:pt x="133160" y="144018"/>
                    <a:pt x="125920" y="144018"/>
                    <a:pt x="116776" y="144018"/>
                  </a:cubicBezTo>
                  <a:lnTo>
                    <a:pt x="91821" y="144018"/>
                  </a:lnTo>
                  <a:cubicBezTo>
                    <a:pt x="82296" y="144018"/>
                    <a:pt x="79057" y="142304"/>
                    <a:pt x="79057" y="136398"/>
                  </a:cubicBezTo>
                  <a:lnTo>
                    <a:pt x="79057" y="72009"/>
                  </a:lnTo>
                  <a:lnTo>
                    <a:pt x="174117" y="54102"/>
                  </a:lnTo>
                  <a:cubicBezTo>
                    <a:pt x="176784" y="53721"/>
                    <a:pt x="178879" y="52197"/>
                    <a:pt x="178879" y="50102"/>
                  </a:cubicBezTo>
                  <a:cubicBezTo>
                    <a:pt x="167830" y="43244"/>
                    <a:pt x="150685" y="34100"/>
                    <a:pt x="150685" y="34100"/>
                  </a:cubicBezTo>
                  <a:lnTo>
                    <a:pt x="139446" y="552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B71CF14A-27FC-2F70-5D35-D10475A0ACDB}"/>
                </a:ext>
              </a:extLst>
            </p:cNvPr>
            <p:cNvSpPr/>
            <p:nvPr/>
          </p:nvSpPr>
          <p:spPr>
            <a:xfrm>
              <a:off x="6298691" y="2389822"/>
              <a:ext cx="178308" cy="176783"/>
            </a:xfrm>
            <a:custGeom>
              <a:avLst/>
              <a:gdLst>
                <a:gd name="connsiteX0" fmla="*/ 139065 w 178308"/>
                <a:gd name="connsiteY0" fmla="*/ 71247 h 176783"/>
                <a:gd name="connsiteX1" fmla="*/ 100584 w 178308"/>
                <a:gd name="connsiteY1" fmla="*/ 71247 h 176783"/>
                <a:gd name="connsiteX2" fmla="*/ 100584 w 178308"/>
                <a:gd name="connsiteY2" fmla="*/ 9715 h 176783"/>
                <a:gd name="connsiteX3" fmla="*/ 108775 w 178308"/>
                <a:gd name="connsiteY3" fmla="*/ 3238 h 176783"/>
                <a:gd name="connsiteX4" fmla="*/ 76010 w 178308"/>
                <a:gd name="connsiteY4" fmla="*/ 0 h 176783"/>
                <a:gd name="connsiteX5" fmla="*/ 76010 w 178308"/>
                <a:gd name="connsiteY5" fmla="*/ 71247 h 176783"/>
                <a:gd name="connsiteX6" fmla="*/ 0 w 178308"/>
                <a:gd name="connsiteY6" fmla="*/ 71247 h 176783"/>
                <a:gd name="connsiteX7" fmla="*/ 1524 w 178308"/>
                <a:gd name="connsiteY7" fmla="*/ 76581 h 176783"/>
                <a:gd name="connsiteX8" fmla="*/ 76010 w 178308"/>
                <a:gd name="connsiteY8" fmla="*/ 76581 h 176783"/>
                <a:gd name="connsiteX9" fmla="*/ 76010 w 178308"/>
                <a:gd name="connsiteY9" fmla="*/ 176784 h 176783"/>
                <a:gd name="connsiteX10" fmla="*/ 80391 w 178308"/>
                <a:gd name="connsiteY10" fmla="*/ 176784 h 176783"/>
                <a:gd name="connsiteX11" fmla="*/ 100584 w 178308"/>
                <a:gd name="connsiteY11" fmla="*/ 168211 h 176783"/>
                <a:gd name="connsiteX12" fmla="*/ 100584 w 178308"/>
                <a:gd name="connsiteY12" fmla="*/ 76581 h 176783"/>
                <a:gd name="connsiteX13" fmla="*/ 172784 w 178308"/>
                <a:gd name="connsiteY13" fmla="*/ 76581 h 176783"/>
                <a:gd name="connsiteX14" fmla="*/ 178308 w 178308"/>
                <a:gd name="connsiteY14" fmla="*/ 73533 h 176783"/>
                <a:gd name="connsiteX15" fmla="*/ 153162 w 178308"/>
                <a:gd name="connsiteY15" fmla="*/ 52006 h 176783"/>
                <a:gd name="connsiteX16" fmla="*/ 139065 w 178308"/>
                <a:gd name="connsiteY16" fmla="*/ 71247 h 176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8308" h="176783">
                  <a:moveTo>
                    <a:pt x="139065" y="71247"/>
                  </a:moveTo>
                  <a:lnTo>
                    <a:pt x="100584" y="71247"/>
                  </a:lnTo>
                  <a:lnTo>
                    <a:pt x="100584" y="9715"/>
                  </a:lnTo>
                  <a:cubicBezTo>
                    <a:pt x="106680" y="8763"/>
                    <a:pt x="108395" y="6477"/>
                    <a:pt x="108775" y="3238"/>
                  </a:cubicBezTo>
                  <a:lnTo>
                    <a:pt x="76010" y="0"/>
                  </a:lnTo>
                  <a:lnTo>
                    <a:pt x="76010" y="71247"/>
                  </a:lnTo>
                  <a:lnTo>
                    <a:pt x="0" y="71247"/>
                  </a:lnTo>
                  <a:lnTo>
                    <a:pt x="1524" y="76581"/>
                  </a:lnTo>
                  <a:lnTo>
                    <a:pt x="76010" y="76581"/>
                  </a:lnTo>
                  <a:lnTo>
                    <a:pt x="76010" y="176784"/>
                  </a:lnTo>
                  <a:lnTo>
                    <a:pt x="80391" y="176784"/>
                  </a:lnTo>
                  <a:cubicBezTo>
                    <a:pt x="90297" y="176784"/>
                    <a:pt x="100584" y="170878"/>
                    <a:pt x="100584" y="168211"/>
                  </a:cubicBezTo>
                  <a:lnTo>
                    <a:pt x="100584" y="76581"/>
                  </a:lnTo>
                  <a:lnTo>
                    <a:pt x="172784" y="76581"/>
                  </a:lnTo>
                  <a:cubicBezTo>
                    <a:pt x="175641" y="76581"/>
                    <a:pt x="177737" y="75628"/>
                    <a:pt x="178308" y="73533"/>
                  </a:cubicBezTo>
                  <a:cubicBezTo>
                    <a:pt x="168973" y="64960"/>
                    <a:pt x="153162" y="52006"/>
                    <a:pt x="153162" y="52006"/>
                  </a:cubicBezTo>
                  <a:lnTo>
                    <a:pt x="139065" y="71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DE55127B-1432-D7FB-CDF5-D7DAA5E43901}"/>
                </a:ext>
              </a:extLst>
            </p:cNvPr>
            <p:cNvSpPr/>
            <p:nvPr/>
          </p:nvSpPr>
          <p:spPr>
            <a:xfrm>
              <a:off x="6298881" y="3023616"/>
              <a:ext cx="168592" cy="174307"/>
            </a:xfrm>
            <a:custGeom>
              <a:avLst/>
              <a:gdLst>
                <a:gd name="connsiteX0" fmla="*/ 106680 w 168592"/>
                <a:gd name="connsiteY0" fmla="*/ 72771 h 174307"/>
                <a:gd name="connsiteX1" fmla="*/ 97345 w 168592"/>
                <a:gd name="connsiteY1" fmla="*/ 72771 h 174307"/>
                <a:gd name="connsiteX2" fmla="*/ 97345 w 168592"/>
                <a:gd name="connsiteY2" fmla="*/ 49339 h 174307"/>
                <a:gd name="connsiteX3" fmla="*/ 126873 w 168592"/>
                <a:gd name="connsiteY3" fmla="*/ 49339 h 174307"/>
                <a:gd name="connsiteX4" fmla="*/ 131826 w 168592"/>
                <a:gd name="connsiteY4" fmla="*/ 46292 h 174307"/>
                <a:gd name="connsiteX5" fmla="*/ 114872 w 168592"/>
                <a:gd name="connsiteY5" fmla="*/ 33147 h 174307"/>
                <a:gd name="connsiteX6" fmla="*/ 105918 w 168592"/>
                <a:gd name="connsiteY6" fmla="*/ 44005 h 174307"/>
                <a:gd name="connsiteX7" fmla="*/ 97345 w 168592"/>
                <a:gd name="connsiteY7" fmla="*/ 44005 h 174307"/>
                <a:gd name="connsiteX8" fmla="*/ 97345 w 168592"/>
                <a:gd name="connsiteY8" fmla="*/ 28575 h 174307"/>
                <a:gd name="connsiteX9" fmla="*/ 102870 w 168592"/>
                <a:gd name="connsiteY9" fmla="*/ 24193 h 174307"/>
                <a:gd name="connsiteX10" fmla="*/ 76962 w 168592"/>
                <a:gd name="connsiteY10" fmla="*/ 21908 h 174307"/>
                <a:gd name="connsiteX11" fmla="*/ 76962 w 168592"/>
                <a:gd name="connsiteY11" fmla="*/ 44005 h 174307"/>
                <a:gd name="connsiteX12" fmla="*/ 49530 w 168592"/>
                <a:gd name="connsiteY12" fmla="*/ 44005 h 174307"/>
                <a:gd name="connsiteX13" fmla="*/ 51054 w 168592"/>
                <a:gd name="connsiteY13" fmla="*/ 49339 h 174307"/>
                <a:gd name="connsiteX14" fmla="*/ 76962 w 168592"/>
                <a:gd name="connsiteY14" fmla="*/ 49339 h 174307"/>
                <a:gd name="connsiteX15" fmla="*/ 76962 w 168592"/>
                <a:gd name="connsiteY15" fmla="*/ 72771 h 174307"/>
                <a:gd name="connsiteX16" fmla="*/ 46672 w 168592"/>
                <a:gd name="connsiteY16" fmla="*/ 72771 h 174307"/>
                <a:gd name="connsiteX17" fmla="*/ 48197 w 168592"/>
                <a:gd name="connsiteY17" fmla="*/ 78105 h 174307"/>
                <a:gd name="connsiteX18" fmla="*/ 129730 w 168592"/>
                <a:gd name="connsiteY18" fmla="*/ 78105 h 174307"/>
                <a:gd name="connsiteX19" fmla="*/ 134684 w 168592"/>
                <a:gd name="connsiteY19" fmla="*/ 75057 h 174307"/>
                <a:gd name="connsiteX20" fmla="*/ 116395 w 168592"/>
                <a:gd name="connsiteY20" fmla="*/ 60579 h 174307"/>
                <a:gd name="connsiteX21" fmla="*/ 106680 w 168592"/>
                <a:gd name="connsiteY21" fmla="*/ 72771 h 174307"/>
                <a:gd name="connsiteX22" fmla="*/ 74295 w 168592"/>
                <a:gd name="connsiteY22" fmla="*/ 128016 h 174307"/>
                <a:gd name="connsiteX23" fmla="*/ 74295 w 168592"/>
                <a:gd name="connsiteY23" fmla="*/ 99822 h 174307"/>
                <a:gd name="connsiteX24" fmla="*/ 102489 w 168592"/>
                <a:gd name="connsiteY24" fmla="*/ 99822 h 174307"/>
                <a:gd name="connsiteX25" fmla="*/ 102489 w 168592"/>
                <a:gd name="connsiteY25" fmla="*/ 128016 h 174307"/>
                <a:gd name="connsiteX26" fmla="*/ 74295 w 168592"/>
                <a:gd name="connsiteY26" fmla="*/ 128016 h 174307"/>
                <a:gd name="connsiteX27" fmla="*/ 122682 w 168592"/>
                <a:gd name="connsiteY27" fmla="*/ 102489 h 174307"/>
                <a:gd name="connsiteX28" fmla="*/ 129349 w 168592"/>
                <a:gd name="connsiteY28" fmla="*/ 99060 h 174307"/>
                <a:gd name="connsiteX29" fmla="*/ 110109 w 168592"/>
                <a:gd name="connsiteY29" fmla="*/ 84582 h 174307"/>
                <a:gd name="connsiteX30" fmla="*/ 100774 w 168592"/>
                <a:gd name="connsiteY30" fmla="*/ 94297 h 174307"/>
                <a:gd name="connsiteX31" fmla="*/ 75247 w 168592"/>
                <a:gd name="connsiteY31" fmla="*/ 94297 h 174307"/>
                <a:gd name="connsiteX32" fmla="*/ 54483 w 168592"/>
                <a:gd name="connsiteY32" fmla="*/ 86106 h 174307"/>
                <a:gd name="connsiteX33" fmla="*/ 54483 w 168592"/>
                <a:gd name="connsiteY33" fmla="*/ 150685 h 174307"/>
                <a:gd name="connsiteX34" fmla="*/ 57341 w 168592"/>
                <a:gd name="connsiteY34" fmla="*/ 150685 h 174307"/>
                <a:gd name="connsiteX35" fmla="*/ 74295 w 168592"/>
                <a:gd name="connsiteY35" fmla="*/ 144399 h 174307"/>
                <a:gd name="connsiteX36" fmla="*/ 74295 w 168592"/>
                <a:gd name="connsiteY36" fmla="*/ 133350 h 174307"/>
                <a:gd name="connsiteX37" fmla="*/ 102489 w 168592"/>
                <a:gd name="connsiteY37" fmla="*/ 133350 h 174307"/>
                <a:gd name="connsiteX38" fmla="*/ 102489 w 168592"/>
                <a:gd name="connsiteY38" fmla="*/ 145351 h 174307"/>
                <a:gd name="connsiteX39" fmla="*/ 105918 w 168592"/>
                <a:gd name="connsiteY39" fmla="*/ 145351 h 174307"/>
                <a:gd name="connsiteX40" fmla="*/ 122682 w 168592"/>
                <a:gd name="connsiteY40" fmla="*/ 139446 h 174307"/>
                <a:gd name="connsiteX41" fmla="*/ 122682 w 168592"/>
                <a:gd name="connsiteY41" fmla="*/ 102489 h 174307"/>
                <a:gd name="connsiteX42" fmla="*/ 146304 w 168592"/>
                <a:gd name="connsiteY42" fmla="*/ 0 h 174307"/>
                <a:gd name="connsiteX43" fmla="*/ 135636 w 168592"/>
                <a:gd name="connsiteY43" fmla="*/ 12383 h 174307"/>
                <a:gd name="connsiteX44" fmla="*/ 46863 w 168592"/>
                <a:gd name="connsiteY44" fmla="*/ 12383 h 174307"/>
                <a:gd name="connsiteX45" fmla="*/ 21336 w 168592"/>
                <a:gd name="connsiteY45" fmla="*/ 3238 h 174307"/>
                <a:gd name="connsiteX46" fmla="*/ 21336 w 168592"/>
                <a:gd name="connsiteY46" fmla="*/ 69151 h 174307"/>
                <a:gd name="connsiteX47" fmla="*/ 0 w 168592"/>
                <a:gd name="connsiteY47" fmla="*/ 172784 h 174307"/>
                <a:gd name="connsiteX48" fmla="*/ 1905 w 168592"/>
                <a:gd name="connsiteY48" fmla="*/ 174308 h 174307"/>
                <a:gd name="connsiteX49" fmla="*/ 43243 w 168592"/>
                <a:gd name="connsiteY49" fmla="*/ 69151 h 174307"/>
                <a:gd name="connsiteX50" fmla="*/ 43243 w 168592"/>
                <a:gd name="connsiteY50" fmla="*/ 17717 h 174307"/>
                <a:gd name="connsiteX51" fmla="*/ 137732 w 168592"/>
                <a:gd name="connsiteY51" fmla="*/ 17717 h 174307"/>
                <a:gd name="connsiteX52" fmla="*/ 137732 w 168592"/>
                <a:gd name="connsiteY52" fmla="*/ 145733 h 174307"/>
                <a:gd name="connsiteX53" fmla="*/ 133731 w 168592"/>
                <a:gd name="connsiteY53" fmla="*/ 149733 h 174307"/>
                <a:gd name="connsiteX54" fmla="*/ 112776 w 168592"/>
                <a:gd name="connsiteY54" fmla="*/ 148590 h 174307"/>
                <a:gd name="connsiteX55" fmla="*/ 112776 w 168592"/>
                <a:gd name="connsiteY55" fmla="*/ 151067 h 174307"/>
                <a:gd name="connsiteX56" fmla="*/ 128016 w 168592"/>
                <a:gd name="connsiteY56" fmla="*/ 158496 h 174307"/>
                <a:gd name="connsiteX57" fmla="*/ 132017 w 168592"/>
                <a:gd name="connsiteY57" fmla="*/ 174308 h 174307"/>
                <a:gd name="connsiteX58" fmla="*/ 160020 w 168592"/>
                <a:gd name="connsiteY58" fmla="*/ 148209 h 174307"/>
                <a:gd name="connsiteX59" fmla="*/ 160020 w 168592"/>
                <a:gd name="connsiteY59" fmla="*/ 21908 h 174307"/>
                <a:gd name="connsiteX60" fmla="*/ 168593 w 168592"/>
                <a:gd name="connsiteY60" fmla="*/ 17526 h 174307"/>
                <a:gd name="connsiteX61" fmla="*/ 146304 w 168592"/>
                <a:gd name="connsiteY61" fmla="*/ 0 h 17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68592" h="174307">
                  <a:moveTo>
                    <a:pt x="106680" y="72771"/>
                  </a:moveTo>
                  <a:lnTo>
                    <a:pt x="97345" y="72771"/>
                  </a:lnTo>
                  <a:lnTo>
                    <a:pt x="97345" y="49339"/>
                  </a:lnTo>
                  <a:lnTo>
                    <a:pt x="126873" y="49339"/>
                  </a:lnTo>
                  <a:cubicBezTo>
                    <a:pt x="129540" y="49339"/>
                    <a:pt x="131255" y="48387"/>
                    <a:pt x="131826" y="46292"/>
                  </a:cubicBezTo>
                  <a:cubicBezTo>
                    <a:pt x="125349" y="40576"/>
                    <a:pt x="114872" y="33147"/>
                    <a:pt x="114872" y="33147"/>
                  </a:cubicBezTo>
                  <a:lnTo>
                    <a:pt x="105918" y="44005"/>
                  </a:lnTo>
                  <a:lnTo>
                    <a:pt x="97345" y="44005"/>
                  </a:lnTo>
                  <a:lnTo>
                    <a:pt x="97345" y="28575"/>
                  </a:lnTo>
                  <a:cubicBezTo>
                    <a:pt x="101346" y="28004"/>
                    <a:pt x="102489" y="26479"/>
                    <a:pt x="102870" y="24193"/>
                  </a:cubicBezTo>
                  <a:lnTo>
                    <a:pt x="76962" y="21908"/>
                  </a:lnTo>
                  <a:lnTo>
                    <a:pt x="76962" y="44005"/>
                  </a:lnTo>
                  <a:lnTo>
                    <a:pt x="49530" y="44005"/>
                  </a:lnTo>
                  <a:lnTo>
                    <a:pt x="51054" y="49339"/>
                  </a:lnTo>
                  <a:lnTo>
                    <a:pt x="76962" y="49339"/>
                  </a:lnTo>
                  <a:lnTo>
                    <a:pt x="76962" y="72771"/>
                  </a:lnTo>
                  <a:lnTo>
                    <a:pt x="46672" y="72771"/>
                  </a:lnTo>
                  <a:lnTo>
                    <a:pt x="48197" y="78105"/>
                  </a:lnTo>
                  <a:lnTo>
                    <a:pt x="129730" y="78105"/>
                  </a:lnTo>
                  <a:cubicBezTo>
                    <a:pt x="132207" y="78105"/>
                    <a:pt x="134112" y="77152"/>
                    <a:pt x="134684" y="75057"/>
                  </a:cubicBezTo>
                  <a:cubicBezTo>
                    <a:pt x="127635" y="68961"/>
                    <a:pt x="116395" y="60579"/>
                    <a:pt x="116395" y="60579"/>
                  </a:cubicBezTo>
                  <a:lnTo>
                    <a:pt x="106680" y="72771"/>
                  </a:lnTo>
                  <a:close/>
                  <a:moveTo>
                    <a:pt x="74295" y="128016"/>
                  </a:moveTo>
                  <a:lnTo>
                    <a:pt x="74295" y="99822"/>
                  </a:lnTo>
                  <a:lnTo>
                    <a:pt x="102489" y="99822"/>
                  </a:lnTo>
                  <a:lnTo>
                    <a:pt x="102489" y="128016"/>
                  </a:lnTo>
                  <a:lnTo>
                    <a:pt x="74295" y="128016"/>
                  </a:lnTo>
                  <a:close/>
                  <a:moveTo>
                    <a:pt x="122682" y="102489"/>
                  </a:moveTo>
                  <a:cubicBezTo>
                    <a:pt x="125920" y="101917"/>
                    <a:pt x="128207" y="100393"/>
                    <a:pt x="129349" y="99060"/>
                  </a:cubicBezTo>
                  <a:lnTo>
                    <a:pt x="110109" y="84582"/>
                  </a:lnTo>
                  <a:lnTo>
                    <a:pt x="100774" y="94297"/>
                  </a:lnTo>
                  <a:lnTo>
                    <a:pt x="75247" y="94297"/>
                  </a:lnTo>
                  <a:lnTo>
                    <a:pt x="54483" y="86106"/>
                  </a:lnTo>
                  <a:lnTo>
                    <a:pt x="54483" y="150685"/>
                  </a:lnTo>
                  <a:lnTo>
                    <a:pt x="57341" y="150685"/>
                  </a:lnTo>
                  <a:cubicBezTo>
                    <a:pt x="65532" y="150685"/>
                    <a:pt x="74295" y="146304"/>
                    <a:pt x="74295" y="144399"/>
                  </a:cubicBezTo>
                  <a:lnTo>
                    <a:pt x="74295" y="133350"/>
                  </a:lnTo>
                  <a:lnTo>
                    <a:pt x="102489" y="133350"/>
                  </a:lnTo>
                  <a:lnTo>
                    <a:pt x="102489" y="145351"/>
                  </a:lnTo>
                  <a:lnTo>
                    <a:pt x="105918" y="145351"/>
                  </a:lnTo>
                  <a:cubicBezTo>
                    <a:pt x="112586" y="145351"/>
                    <a:pt x="122492" y="141160"/>
                    <a:pt x="122682" y="139446"/>
                  </a:cubicBezTo>
                  <a:lnTo>
                    <a:pt x="122682" y="102489"/>
                  </a:lnTo>
                  <a:close/>
                  <a:moveTo>
                    <a:pt x="146304" y="0"/>
                  </a:moveTo>
                  <a:lnTo>
                    <a:pt x="135636" y="12383"/>
                  </a:lnTo>
                  <a:lnTo>
                    <a:pt x="46863" y="12383"/>
                  </a:lnTo>
                  <a:lnTo>
                    <a:pt x="21336" y="3238"/>
                  </a:lnTo>
                  <a:lnTo>
                    <a:pt x="21336" y="69151"/>
                  </a:lnTo>
                  <a:cubicBezTo>
                    <a:pt x="21336" y="105156"/>
                    <a:pt x="19622" y="143066"/>
                    <a:pt x="0" y="172784"/>
                  </a:cubicBezTo>
                  <a:lnTo>
                    <a:pt x="1905" y="174308"/>
                  </a:lnTo>
                  <a:cubicBezTo>
                    <a:pt x="40957" y="146304"/>
                    <a:pt x="43243" y="103822"/>
                    <a:pt x="43243" y="69151"/>
                  </a:cubicBezTo>
                  <a:lnTo>
                    <a:pt x="43243" y="17717"/>
                  </a:lnTo>
                  <a:lnTo>
                    <a:pt x="137732" y="17717"/>
                  </a:lnTo>
                  <a:lnTo>
                    <a:pt x="137732" y="145733"/>
                  </a:lnTo>
                  <a:cubicBezTo>
                    <a:pt x="137732" y="148400"/>
                    <a:pt x="136970" y="149733"/>
                    <a:pt x="133731" y="149733"/>
                  </a:cubicBezTo>
                  <a:cubicBezTo>
                    <a:pt x="129921" y="149733"/>
                    <a:pt x="112776" y="148590"/>
                    <a:pt x="112776" y="148590"/>
                  </a:cubicBezTo>
                  <a:lnTo>
                    <a:pt x="112776" y="151067"/>
                  </a:lnTo>
                  <a:cubicBezTo>
                    <a:pt x="121539" y="152781"/>
                    <a:pt x="125349" y="155258"/>
                    <a:pt x="128016" y="158496"/>
                  </a:cubicBezTo>
                  <a:cubicBezTo>
                    <a:pt x="130493" y="161734"/>
                    <a:pt x="131445" y="167259"/>
                    <a:pt x="132017" y="174308"/>
                  </a:cubicBezTo>
                  <a:cubicBezTo>
                    <a:pt x="156972" y="172021"/>
                    <a:pt x="160020" y="163449"/>
                    <a:pt x="160020" y="148209"/>
                  </a:cubicBezTo>
                  <a:lnTo>
                    <a:pt x="160020" y="21908"/>
                  </a:lnTo>
                  <a:cubicBezTo>
                    <a:pt x="164211" y="21146"/>
                    <a:pt x="167068" y="19431"/>
                    <a:pt x="168593" y="17526"/>
                  </a:cubicBezTo>
                  <a:lnTo>
                    <a:pt x="146304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4CEDF807-5B04-A9AE-3B5E-402687552C11}"/>
                </a:ext>
              </a:extLst>
            </p:cNvPr>
            <p:cNvSpPr/>
            <p:nvPr/>
          </p:nvSpPr>
          <p:spPr>
            <a:xfrm>
              <a:off x="6298120" y="3647312"/>
              <a:ext cx="179069" cy="181356"/>
            </a:xfrm>
            <a:custGeom>
              <a:avLst/>
              <a:gdLst>
                <a:gd name="connsiteX0" fmla="*/ 56579 w 179069"/>
                <a:gd name="connsiteY0" fmla="*/ 127445 h 181356"/>
                <a:gd name="connsiteX1" fmla="*/ 56579 w 179069"/>
                <a:gd name="connsiteY1" fmla="*/ 81153 h 181356"/>
                <a:gd name="connsiteX2" fmla="*/ 90106 w 179069"/>
                <a:gd name="connsiteY2" fmla="*/ 81153 h 181356"/>
                <a:gd name="connsiteX3" fmla="*/ 90106 w 179069"/>
                <a:gd name="connsiteY3" fmla="*/ 127445 h 181356"/>
                <a:gd name="connsiteX4" fmla="*/ 56579 w 179069"/>
                <a:gd name="connsiteY4" fmla="*/ 127445 h 181356"/>
                <a:gd name="connsiteX5" fmla="*/ 141732 w 179069"/>
                <a:gd name="connsiteY5" fmla="*/ 127445 h 181356"/>
                <a:gd name="connsiteX6" fmla="*/ 114300 w 179069"/>
                <a:gd name="connsiteY6" fmla="*/ 127445 h 181356"/>
                <a:gd name="connsiteX7" fmla="*/ 114300 w 179069"/>
                <a:gd name="connsiteY7" fmla="*/ 81153 h 181356"/>
                <a:gd name="connsiteX8" fmla="*/ 162687 w 179069"/>
                <a:gd name="connsiteY8" fmla="*/ 81153 h 181356"/>
                <a:gd name="connsiteX9" fmla="*/ 168211 w 179069"/>
                <a:gd name="connsiteY9" fmla="*/ 78105 h 181356"/>
                <a:gd name="connsiteX10" fmla="*/ 145732 w 179069"/>
                <a:gd name="connsiteY10" fmla="*/ 60388 h 181356"/>
                <a:gd name="connsiteX11" fmla="*/ 133350 w 179069"/>
                <a:gd name="connsiteY11" fmla="*/ 75819 h 181356"/>
                <a:gd name="connsiteX12" fmla="*/ 114300 w 179069"/>
                <a:gd name="connsiteY12" fmla="*/ 75819 h 181356"/>
                <a:gd name="connsiteX13" fmla="*/ 114300 w 179069"/>
                <a:gd name="connsiteY13" fmla="*/ 38291 h 181356"/>
                <a:gd name="connsiteX14" fmla="*/ 169164 w 179069"/>
                <a:gd name="connsiteY14" fmla="*/ 38291 h 181356"/>
                <a:gd name="connsiteX15" fmla="*/ 174688 w 179069"/>
                <a:gd name="connsiteY15" fmla="*/ 35242 h 181356"/>
                <a:gd name="connsiteX16" fmla="*/ 150686 w 179069"/>
                <a:gd name="connsiteY16" fmla="*/ 16574 h 181356"/>
                <a:gd name="connsiteX17" fmla="*/ 137541 w 179069"/>
                <a:gd name="connsiteY17" fmla="*/ 32957 h 181356"/>
                <a:gd name="connsiteX18" fmla="*/ 58674 w 179069"/>
                <a:gd name="connsiteY18" fmla="*/ 32957 h 181356"/>
                <a:gd name="connsiteX19" fmla="*/ 69723 w 179069"/>
                <a:gd name="connsiteY19" fmla="*/ 15430 h 181356"/>
                <a:gd name="connsiteX20" fmla="*/ 77724 w 179069"/>
                <a:gd name="connsiteY20" fmla="*/ 12001 h 181356"/>
                <a:gd name="connsiteX21" fmla="*/ 46292 w 179069"/>
                <a:gd name="connsiteY21" fmla="*/ 0 h 181356"/>
                <a:gd name="connsiteX22" fmla="*/ 0 w 179069"/>
                <a:gd name="connsiteY22" fmla="*/ 83249 h 181356"/>
                <a:gd name="connsiteX23" fmla="*/ 1905 w 179069"/>
                <a:gd name="connsiteY23" fmla="*/ 84963 h 181356"/>
                <a:gd name="connsiteX24" fmla="*/ 54864 w 179069"/>
                <a:gd name="connsiteY24" fmla="*/ 38291 h 181356"/>
                <a:gd name="connsiteX25" fmla="*/ 90106 w 179069"/>
                <a:gd name="connsiteY25" fmla="*/ 38291 h 181356"/>
                <a:gd name="connsiteX26" fmla="*/ 90106 w 179069"/>
                <a:gd name="connsiteY26" fmla="*/ 75819 h 181356"/>
                <a:gd name="connsiteX27" fmla="*/ 59055 w 179069"/>
                <a:gd name="connsiteY27" fmla="*/ 75819 h 181356"/>
                <a:gd name="connsiteX28" fmla="*/ 32766 w 179069"/>
                <a:gd name="connsiteY28" fmla="*/ 65913 h 181356"/>
                <a:gd name="connsiteX29" fmla="*/ 32766 w 179069"/>
                <a:gd name="connsiteY29" fmla="*/ 127445 h 181356"/>
                <a:gd name="connsiteX30" fmla="*/ 381 w 179069"/>
                <a:gd name="connsiteY30" fmla="*/ 127445 h 181356"/>
                <a:gd name="connsiteX31" fmla="*/ 1905 w 179069"/>
                <a:gd name="connsiteY31" fmla="*/ 132969 h 181356"/>
                <a:gd name="connsiteX32" fmla="*/ 90106 w 179069"/>
                <a:gd name="connsiteY32" fmla="*/ 132969 h 181356"/>
                <a:gd name="connsiteX33" fmla="*/ 90106 w 179069"/>
                <a:gd name="connsiteY33" fmla="*/ 181356 h 181356"/>
                <a:gd name="connsiteX34" fmla="*/ 94679 w 179069"/>
                <a:gd name="connsiteY34" fmla="*/ 181356 h 181356"/>
                <a:gd name="connsiteX35" fmla="*/ 114300 w 179069"/>
                <a:gd name="connsiteY35" fmla="*/ 174879 h 181356"/>
                <a:gd name="connsiteX36" fmla="*/ 114300 w 179069"/>
                <a:gd name="connsiteY36" fmla="*/ 132969 h 181356"/>
                <a:gd name="connsiteX37" fmla="*/ 173546 w 179069"/>
                <a:gd name="connsiteY37" fmla="*/ 132969 h 181356"/>
                <a:gd name="connsiteX38" fmla="*/ 179070 w 179069"/>
                <a:gd name="connsiteY38" fmla="*/ 129921 h 181356"/>
                <a:gd name="connsiteX39" fmla="*/ 155067 w 179069"/>
                <a:gd name="connsiteY39" fmla="*/ 110871 h 181356"/>
                <a:gd name="connsiteX40" fmla="*/ 141732 w 179069"/>
                <a:gd name="connsiteY40" fmla="*/ 127445 h 181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9069" h="181356">
                  <a:moveTo>
                    <a:pt x="56579" y="127445"/>
                  </a:moveTo>
                  <a:lnTo>
                    <a:pt x="56579" y="81153"/>
                  </a:lnTo>
                  <a:lnTo>
                    <a:pt x="90106" y="81153"/>
                  </a:lnTo>
                  <a:lnTo>
                    <a:pt x="90106" y="127445"/>
                  </a:lnTo>
                  <a:lnTo>
                    <a:pt x="56579" y="127445"/>
                  </a:lnTo>
                  <a:close/>
                  <a:moveTo>
                    <a:pt x="141732" y="127445"/>
                  </a:moveTo>
                  <a:lnTo>
                    <a:pt x="114300" y="127445"/>
                  </a:lnTo>
                  <a:lnTo>
                    <a:pt x="114300" y="81153"/>
                  </a:lnTo>
                  <a:lnTo>
                    <a:pt x="162687" y="81153"/>
                  </a:lnTo>
                  <a:cubicBezTo>
                    <a:pt x="165544" y="81153"/>
                    <a:pt x="167640" y="80200"/>
                    <a:pt x="168211" y="78105"/>
                  </a:cubicBezTo>
                  <a:cubicBezTo>
                    <a:pt x="159829" y="70866"/>
                    <a:pt x="145732" y="60388"/>
                    <a:pt x="145732" y="60388"/>
                  </a:cubicBezTo>
                  <a:lnTo>
                    <a:pt x="133350" y="75819"/>
                  </a:lnTo>
                  <a:lnTo>
                    <a:pt x="114300" y="75819"/>
                  </a:lnTo>
                  <a:lnTo>
                    <a:pt x="114300" y="38291"/>
                  </a:lnTo>
                  <a:lnTo>
                    <a:pt x="169164" y="38291"/>
                  </a:lnTo>
                  <a:cubicBezTo>
                    <a:pt x="172021" y="38291"/>
                    <a:pt x="174117" y="37338"/>
                    <a:pt x="174688" y="35242"/>
                  </a:cubicBezTo>
                  <a:cubicBezTo>
                    <a:pt x="165163" y="27242"/>
                    <a:pt x="150686" y="16574"/>
                    <a:pt x="150686" y="16574"/>
                  </a:cubicBezTo>
                  <a:lnTo>
                    <a:pt x="137541" y="32957"/>
                  </a:lnTo>
                  <a:lnTo>
                    <a:pt x="58674" y="32957"/>
                  </a:lnTo>
                  <a:cubicBezTo>
                    <a:pt x="62675" y="27432"/>
                    <a:pt x="66294" y="21526"/>
                    <a:pt x="69723" y="15430"/>
                  </a:cubicBezTo>
                  <a:cubicBezTo>
                    <a:pt x="74104" y="15812"/>
                    <a:pt x="76771" y="14288"/>
                    <a:pt x="77724" y="12001"/>
                  </a:cubicBezTo>
                  <a:lnTo>
                    <a:pt x="46292" y="0"/>
                  </a:lnTo>
                  <a:cubicBezTo>
                    <a:pt x="35623" y="32385"/>
                    <a:pt x="16954" y="64199"/>
                    <a:pt x="0" y="83249"/>
                  </a:cubicBezTo>
                  <a:lnTo>
                    <a:pt x="1905" y="84963"/>
                  </a:lnTo>
                  <a:cubicBezTo>
                    <a:pt x="21526" y="74104"/>
                    <a:pt x="39433" y="58674"/>
                    <a:pt x="54864" y="38291"/>
                  </a:cubicBezTo>
                  <a:lnTo>
                    <a:pt x="90106" y="38291"/>
                  </a:lnTo>
                  <a:lnTo>
                    <a:pt x="90106" y="75819"/>
                  </a:lnTo>
                  <a:lnTo>
                    <a:pt x="59055" y="75819"/>
                  </a:lnTo>
                  <a:lnTo>
                    <a:pt x="32766" y="65913"/>
                  </a:lnTo>
                  <a:lnTo>
                    <a:pt x="32766" y="127445"/>
                  </a:lnTo>
                  <a:lnTo>
                    <a:pt x="381" y="127445"/>
                  </a:lnTo>
                  <a:lnTo>
                    <a:pt x="1905" y="132969"/>
                  </a:lnTo>
                  <a:lnTo>
                    <a:pt x="90106" y="132969"/>
                  </a:lnTo>
                  <a:lnTo>
                    <a:pt x="90106" y="181356"/>
                  </a:lnTo>
                  <a:lnTo>
                    <a:pt x="94679" y="181356"/>
                  </a:lnTo>
                  <a:cubicBezTo>
                    <a:pt x="107252" y="181356"/>
                    <a:pt x="114300" y="176403"/>
                    <a:pt x="114300" y="174879"/>
                  </a:cubicBezTo>
                  <a:lnTo>
                    <a:pt x="114300" y="132969"/>
                  </a:lnTo>
                  <a:lnTo>
                    <a:pt x="173546" y="132969"/>
                  </a:lnTo>
                  <a:cubicBezTo>
                    <a:pt x="176403" y="132969"/>
                    <a:pt x="178498" y="132017"/>
                    <a:pt x="179070" y="129921"/>
                  </a:cubicBezTo>
                  <a:cubicBezTo>
                    <a:pt x="169736" y="122111"/>
                    <a:pt x="155067" y="110871"/>
                    <a:pt x="155067" y="110871"/>
                  </a:cubicBezTo>
                  <a:lnTo>
                    <a:pt x="141732" y="1274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1A1FCB69-47D5-4374-E915-5A87B8BB9607}"/>
                </a:ext>
              </a:extLst>
            </p:cNvPr>
            <p:cNvSpPr/>
            <p:nvPr/>
          </p:nvSpPr>
          <p:spPr>
            <a:xfrm>
              <a:off x="6296024" y="4280344"/>
              <a:ext cx="184785" cy="179450"/>
            </a:xfrm>
            <a:custGeom>
              <a:avLst/>
              <a:gdLst>
                <a:gd name="connsiteX0" fmla="*/ 104204 w 184785"/>
                <a:gd name="connsiteY0" fmla="*/ 1524 h 179450"/>
                <a:gd name="connsiteX1" fmla="*/ 116586 w 184785"/>
                <a:gd name="connsiteY1" fmla="*/ 32766 h 179450"/>
                <a:gd name="connsiteX2" fmla="*/ 105727 w 184785"/>
                <a:gd name="connsiteY2" fmla="*/ 571 h 179450"/>
                <a:gd name="connsiteX3" fmla="*/ 104204 w 184785"/>
                <a:gd name="connsiteY3" fmla="*/ 1524 h 179450"/>
                <a:gd name="connsiteX4" fmla="*/ 177165 w 184785"/>
                <a:gd name="connsiteY4" fmla="*/ 41910 h 179450"/>
                <a:gd name="connsiteX5" fmla="*/ 182309 w 184785"/>
                <a:gd name="connsiteY5" fmla="*/ 38862 h 179450"/>
                <a:gd name="connsiteX6" fmla="*/ 161163 w 184785"/>
                <a:gd name="connsiteY6" fmla="*/ 20955 h 179450"/>
                <a:gd name="connsiteX7" fmla="*/ 149352 w 184785"/>
                <a:gd name="connsiteY7" fmla="*/ 36576 h 179450"/>
                <a:gd name="connsiteX8" fmla="*/ 72390 w 184785"/>
                <a:gd name="connsiteY8" fmla="*/ 36576 h 179450"/>
                <a:gd name="connsiteX9" fmla="*/ 73914 w 184785"/>
                <a:gd name="connsiteY9" fmla="*/ 41910 h 179450"/>
                <a:gd name="connsiteX10" fmla="*/ 177165 w 184785"/>
                <a:gd name="connsiteY10" fmla="*/ 41910 h 179450"/>
                <a:gd name="connsiteX11" fmla="*/ 69723 w 184785"/>
                <a:gd name="connsiteY11" fmla="*/ 108395 h 179450"/>
                <a:gd name="connsiteX12" fmla="*/ 114681 w 184785"/>
                <a:gd name="connsiteY12" fmla="*/ 59627 h 179450"/>
                <a:gd name="connsiteX13" fmla="*/ 122301 w 184785"/>
                <a:gd name="connsiteY13" fmla="*/ 56388 h 179450"/>
                <a:gd name="connsiteX14" fmla="*/ 94679 w 184785"/>
                <a:gd name="connsiteY14" fmla="*/ 45529 h 179450"/>
                <a:gd name="connsiteX15" fmla="*/ 67627 w 184785"/>
                <a:gd name="connsiteY15" fmla="*/ 106680 h 179450"/>
                <a:gd name="connsiteX16" fmla="*/ 69723 w 184785"/>
                <a:gd name="connsiteY16" fmla="*/ 108395 h 179450"/>
                <a:gd name="connsiteX17" fmla="*/ 51816 w 184785"/>
                <a:gd name="connsiteY17" fmla="*/ 51816 h 179450"/>
                <a:gd name="connsiteX18" fmla="*/ 74104 w 184785"/>
                <a:gd name="connsiteY18" fmla="*/ 51816 h 179450"/>
                <a:gd name="connsiteX19" fmla="*/ 79248 w 184785"/>
                <a:gd name="connsiteY19" fmla="*/ 48768 h 179450"/>
                <a:gd name="connsiteX20" fmla="*/ 61913 w 184785"/>
                <a:gd name="connsiteY20" fmla="*/ 32575 h 179450"/>
                <a:gd name="connsiteX21" fmla="*/ 52197 w 184785"/>
                <a:gd name="connsiteY21" fmla="*/ 46291 h 179450"/>
                <a:gd name="connsiteX22" fmla="*/ 51816 w 184785"/>
                <a:gd name="connsiteY22" fmla="*/ 46291 h 179450"/>
                <a:gd name="connsiteX23" fmla="*/ 51816 w 184785"/>
                <a:gd name="connsiteY23" fmla="*/ 8191 h 179450"/>
                <a:gd name="connsiteX24" fmla="*/ 58865 w 184785"/>
                <a:gd name="connsiteY24" fmla="*/ 2667 h 179450"/>
                <a:gd name="connsiteX25" fmla="*/ 30671 w 184785"/>
                <a:gd name="connsiteY25" fmla="*/ 0 h 179450"/>
                <a:gd name="connsiteX26" fmla="*/ 30671 w 184785"/>
                <a:gd name="connsiteY26" fmla="*/ 46291 h 179450"/>
                <a:gd name="connsiteX27" fmla="*/ 2667 w 184785"/>
                <a:gd name="connsiteY27" fmla="*/ 46291 h 179450"/>
                <a:gd name="connsiteX28" fmla="*/ 4191 w 184785"/>
                <a:gd name="connsiteY28" fmla="*/ 51816 h 179450"/>
                <a:gd name="connsiteX29" fmla="*/ 27242 w 184785"/>
                <a:gd name="connsiteY29" fmla="*/ 51816 h 179450"/>
                <a:gd name="connsiteX30" fmla="*/ 0 w 184785"/>
                <a:gd name="connsiteY30" fmla="*/ 132969 h 179450"/>
                <a:gd name="connsiteX31" fmla="*/ 2286 w 184785"/>
                <a:gd name="connsiteY31" fmla="*/ 135064 h 179450"/>
                <a:gd name="connsiteX32" fmla="*/ 30671 w 184785"/>
                <a:gd name="connsiteY32" fmla="*/ 100584 h 179450"/>
                <a:gd name="connsiteX33" fmla="*/ 30671 w 184785"/>
                <a:gd name="connsiteY33" fmla="*/ 179261 h 179450"/>
                <a:gd name="connsiteX34" fmla="*/ 34862 w 184785"/>
                <a:gd name="connsiteY34" fmla="*/ 179261 h 179450"/>
                <a:gd name="connsiteX35" fmla="*/ 51816 w 184785"/>
                <a:gd name="connsiteY35" fmla="*/ 172593 h 179450"/>
                <a:gd name="connsiteX36" fmla="*/ 51816 w 184785"/>
                <a:gd name="connsiteY36" fmla="*/ 70295 h 179450"/>
                <a:gd name="connsiteX37" fmla="*/ 58293 w 184785"/>
                <a:gd name="connsiteY37" fmla="*/ 92202 h 179450"/>
                <a:gd name="connsiteX38" fmla="*/ 51816 w 184785"/>
                <a:gd name="connsiteY38" fmla="*/ 61722 h 179450"/>
                <a:gd name="connsiteX39" fmla="*/ 51816 w 184785"/>
                <a:gd name="connsiteY39" fmla="*/ 51816 h 179450"/>
                <a:gd name="connsiteX40" fmla="*/ 160211 w 184785"/>
                <a:gd name="connsiteY40" fmla="*/ 93726 h 179450"/>
                <a:gd name="connsiteX41" fmla="*/ 137350 w 184785"/>
                <a:gd name="connsiteY41" fmla="*/ 47244 h 179450"/>
                <a:gd name="connsiteX42" fmla="*/ 135636 w 184785"/>
                <a:gd name="connsiteY42" fmla="*/ 48578 h 179450"/>
                <a:gd name="connsiteX43" fmla="*/ 158115 w 184785"/>
                <a:gd name="connsiteY43" fmla="*/ 85534 h 179450"/>
                <a:gd name="connsiteX44" fmla="*/ 136398 w 184785"/>
                <a:gd name="connsiteY44" fmla="*/ 78296 h 179450"/>
                <a:gd name="connsiteX45" fmla="*/ 120396 w 184785"/>
                <a:gd name="connsiteY45" fmla="*/ 124778 h 179450"/>
                <a:gd name="connsiteX46" fmla="*/ 98869 w 184785"/>
                <a:gd name="connsiteY46" fmla="*/ 86868 h 179450"/>
                <a:gd name="connsiteX47" fmla="*/ 96012 w 184785"/>
                <a:gd name="connsiteY47" fmla="*/ 88202 h 179450"/>
                <a:gd name="connsiteX48" fmla="*/ 112967 w 184785"/>
                <a:gd name="connsiteY48" fmla="*/ 134683 h 179450"/>
                <a:gd name="connsiteX49" fmla="*/ 58483 w 184785"/>
                <a:gd name="connsiteY49" fmla="*/ 176594 h 179450"/>
                <a:gd name="connsiteX50" fmla="*/ 60198 w 184785"/>
                <a:gd name="connsiteY50" fmla="*/ 179451 h 179450"/>
                <a:gd name="connsiteX51" fmla="*/ 121920 w 184785"/>
                <a:gd name="connsiteY51" fmla="*/ 147447 h 179450"/>
                <a:gd name="connsiteX52" fmla="*/ 166116 w 184785"/>
                <a:gd name="connsiteY52" fmla="*/ 178498 h 179450"/>
                <a:gd name="connsiteX53" fmla="*/ 184404 w 184785"/>
                <a:gd name="connsiteY53" fmla="*/ 160401 h 179450"/>
                <a:gd name="connsiteX54" fmla="*/ 184785 w 184785"/>
                <a:gd name="connsiteY54" fmla="*/ 158496 h 179450"/>
                <a:gd name="connsiteX55" fmla="*/ 133731 w 184785"/>
                <a:gd name="connsiteY55" fmla="*/ 136398 h 179450"/>
                <a:gd name="connsiteX56" fmla="*/ 157163 w 184785"/>
                <a:gd name="connsiteY56" fmla="*/ 91440 h 179450"/>
                <a:gd name="connsiteX57" fmla="*/ 159829 w 184785"/>
                <a:gd name="connsiteY57" fmla="*/ 91440 h 179450"/>
                <a:gd name="connsiteX58" fmla="*/ 160211 w 184785"/>
                <a:gd name="connsiteY58" fmla="*/ 93726 h 17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84785" h="179450">
                  <a:moveTo>
                    <a:pt x="104204" y="1524"/>
                  </a:moveTo>
                  <a:cubicBezTo>
                    <a:pt x="110300" y="9525"/>
                    <a:pt x="116205" y="21527"/>
                    <a:pt x="116586" y="32766"/>
                  </a:cubicBezTo>
                  <a:cubicBezTo>
                    <a:pt x="136588" y="48768"/>
                    <a:pt x="157544" y="9715"/>
                    <a:pt x="105727" y="571"/>
                  </a:cubicBezTo>
                  <a:lnTo>
                    <a:pt x="104204" y="1524"/>
                  </a:lnTo>
                  <a:close/>
                  <a:moveTo>
                    <a:pt x="177165" y="41910"/>
                  </a:moveTo>
                  <a:cubicBezTo>
                    <a:pt x="179832" y="41910"/>
                    <a:pt x="181737" y="40957"/>
                    <a:pt x="182309" y="38862"/>
                  </a:cubicBezTo>
                  <a:cubicBezTo>
                    <a:pt x="174308" y="31623"/>
                    <a:pt x="161163" y="20955"/>
                    <a:pt x="161163" y="20955"/>
                  </a:cubicBezTo>
                  <a:lnTo>
                    <a:pt x="149352" y="36576"/>
                  </a:lnTo>
                  <a:lnTo>
                    <a:pt x="72390" y="36576"/>
                  </a:lnTo>
                  <a:lnTo>
                    <a:pt x="73914" y="41910"/>
                  </a:lnTo>
                  <a:lnTo>
                    <a:pt x="177165" y="41910"/>
                  </a:lnTo>
                  <a:close/>
                  <a:moveTo>
                    <a:pt x="69723" y="108395"/>
                  </a:moveTo>
                  <a:cubicBezTo>
                    <a:pt x="87821" y="97917"/>
                    <a:pt x="103251" y="81534"/>
                    <a:pt x="114681" y="59627"/>
                  </a:cubicBezTo>
                  <a:cubicBezTo>
                    <a:pt x="119063" y="60007"/>
                    <a:pt x="121348" y="58674"/>
                    <a:pt x="122301" y="56388"/>
                  </a:cubicBezTo>
                  <a:lnTo>
                    <a:pt x="94679" y="45529"/>
                  </a:lnTo>
                  <a:cubicBezTo>
                    <a:pt x="88963" y="68961"/>
                    <a:pt x="78296" y="92202"/>
                    <a:pt x="67627" y="106680"/>
                  </a:cubicBezTo>
                  <a:lnTo>
                    <a:pt x="69723" y="108395"/>
                  </a:lnTo>
                  <a:close/>
                  <a:moveTo>
                    <a:pt x="51816" y="51816"/>
                  </a:moveTo>
                  <a:lnTo>
                    <a:pt x="74104" y="51816"/>
                  </a:lnTo>
                  <a:cubicBezTo>
                    <a:pt x="76771" y="51816"/>
                    <a:pt x="78677" y="50863"/>
                    <a:pt x="79248" y="48768"/>
                  </a:cubicBezTo>
                  <a:cubicBezTo>
                    <a:pt x="72771" y="42100"/>
                    <a:pt x="61913" y="32575"/>
                    <a:pt x="61913" y="32575"/>
                  </a:cubicBezTo>
                  <a:lnTo>
                    <a:pt x="52197" y="46291"/>
                  </a:lnTo>
                  <a:lnTo>
                    <a:pt x="51816" y="46291"/>
                  </a:lnTo>
                  <a:lnTo>
                    <a:pt x="51816" y="8191"/>
                  </a:lnTo>
                  <a:cubicBezTo>
                    <a:pt x="56960" y="7429"/>
                    <a:pt x="58483" y="5524"/>
                    <a:pt x="58865" y="2667"/>
                  </a:cubicBezTo>
                  <a:lnTo>
                    <a:pt x="30671" y="0"/>
                  </a:lnTo>
                  <a:lnTo>
                    <a:pt x="30671" y="46291"/>
                  </a:lnTo>
                  <a:lnTo>
                    <a:pt x="2667" y="46291"/>
                  </a:lnTo>
                  <a:lnTo>
                    <a:pt x="4191" y="51816"/>
                  </a:lnTo>
                  <a:lnTo>
                    <a:pt x="27242" y="51816"/>
                  </a:lnTo>
                  <a:cubicBezTo>
                    <a:pt x="22670" y="80772"/>
                    <a:pt x="13906" y="111062"/>
                    <a:pt x="0" y="132969"/>
                  </a:cubicBezTo>
                  <a:lnTo>
                    <a:pt x="2286" y="135064"/>
                  </a:lnTo>
                  <a:cubicBezTo>
                    <a:pt x="13525" y="124778"/>
                    <a:pt x="23050" y="113538"/>
                    <a:pt x="30671" y="100584"/>
                  </a:cubicBezTo>
                  <a:lnTo>
                    <a:pt x="30671" y="179261"/>
                  </a:lnTo>
                  <a:lnTo>
                    <a:pt x="34862" y="179261"/>
                  </a:lnTo>
                  <a:cubicBezTo>
                    <a:pt x="42863" y="179261"/>
                    <a:pt x="51816" y="174688"/>
                    <a:pt x="51816" y="172593"/>
                  </a:cubicBezTo>
                  <a:lnTo>
                    <a:pt x="51816" y="70295"/>
                  </a:lnTo>
                  <a:cubicBezTo>
                    <a:pt x="55245" y="76962"/>
                    <a:pt x="57912" y="85154"/>
                    <a:pt x="58293" y="92202"/>
                  </a:cubicBezTo>
                  <a:cubicBezTo>
                    <a:pt x="74104" y="106108"/>
                    <a:pt x="92583" y="75438"/>
                    <a:pt x="51816" y="61722"/>
                  </a:cubicBezTo>
                  <a:lnTo>
                    <a:pt x="51816" y="51816"/>
                  </a:lnTo>
                  <a:close/>
                  <a:moveTo>
                    <a:pt x="160211" y="93726"/>
                  </a:moveTo>
                  <a:cubicBezTo>
                    <a:pt x="182309" y="109728"/>
                    <a:pt x="199644" y="64198"/>
                    <a:pt x="137350" y="47244"/>
                  </a:cubicBezTo>
                  <a:lnTo>
                    <a:pt x="135636" y="48578"/>
                  </a:lnTo>
                  <a:cubicBezTo>
                    <a:pt x="144399" y="58293"/>
                    <a:pt x="153543" y="72199"/>
                    <a:pt x="158115" y="85534"/>
                  </a:cubicBezTo>
                  <a:lnTo>
                    <a:pt x="136398" y="78296"/>
                  </a:lnTo>
                  <a:cubicBezTo>
                    <a:pt x="135065" y="92202"/>
                    <a:pt x="131445" y="108204"/>
                    <a:pt x="120396" y="124778"/>
                  </a:cubicBezTo>
                  <a:cubicBezTo>
                    <a:pt x="110871" y="114681"/>
                    <a:pt x="103442" y="102298"/>
                    <a:pt x="98869" y="86868"/>
                  </a:cubicBezTo>
                  <a:lnTo>
                    <a:pt x="96012" y="88202"/>
                  </a:lnTo>
                  <a:cubicBezTo>
                    <a:pt x="99822" y="107061"/>
                    <a:pt x="105346" y="122111"/>
                    <a:pt x="112967" y="134683"/>
                  </a:cubicBezTo>
                  <a:cubicBezTo>
                    <a:pt x="101346" y="148590"/>
                    <a:pt x="84011" y="162687"/>
                    <a:pt x="58483" y="176594"/>
                  </a:cubicBezTo>
                  <a:lnTo>
                    <a:pt x="60198" y="179451"/>
                  </a:lnTo>
                  <a:cubicBezTo>
                    <a:pt x="88392" y="169736"/>
                    <a:pt x="108204" y="158877"/>
                    <a:pt x="121920" y="147447"/>
                  </a:cubicBezTo>
                  <a:cubicBezTo>
                    <a:pt x="133540" y="160972"/>
                    <a:pt x="148209" y="170879"/>
                    <a:pt x="166116" y="178498"/>
                  </a:cubicBezTo>
                  <a:cubicBezTo>
                    <a:pt x="169164" y="168592"/>
                    <a:pt x="175450" y="161925"/>
                    <a:pt x="184404" y="160401"/>
                  </a:cubicBezTo>
                  <a:lnTo>
                    <a:pt x="184785" y="158496"/>
                  </a:lnTo>
                  <a:cubicBezTo>
                    <a:pt x="165735" y="153733"/>
                    <a:pt x="148400" y="146875"/>
                    <a:pt x="133731" y="136398"/>
                  </a:cubicBezTo>
                  <a:cubicBezTo>
                    <a:pt x="148781" y="120205"/>
                    <a:pt x="153543" y="104204"/>
                    <a:pt x="157163" y="91440"/>
                  </a:cubicBezTo>
                  <a:lnTo>
                    <a:pt x="159829" y="91440"/>
                  </a:lnTo>
                  <a:lnTo>
                    <a:pt x="160211" y="9372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2FEFF304-0401-B502-1FEB-85B8F8E367B2}"/>
                </a:ext>
              </a:extLst>
            </p:cNvPr>
            <p:cNvSpPr/>
            <p:nvPr/>
          </p:nvSpPr>
          <p:spPr>
            <a:xfrm>
              <a:off x="6296976" y="4910708"/>
              <a:ext cx="181165" cy="180022"/>
            </a:xfrm>
            <a:custGeom>
              <a:avLst/>
              <a:gdLst>
                <a:gd name="connsiteX0" fmla="*/ 41720 w 181165"/>
                <a:gd name="connsiteY0" fmla="*/ 36004 h 180022"/>
                <a:gd name="connsiteX1" fmla="*/ 176022 w 181165"/>
                <a:gd name="connsiteY1" fmla="*/ 36004 h 180022"/>
                <a:gd name="connsiteX2" fmla="*/ 181166 w 181165"/>
                <a:gd name="connsiteY2" fmla="*/ 32956 h 180022"/>
                <a:gd name="connsiteX3" fmla="*/ 160401 w 181165"/>
                <a:gd name="connsiteY3" fmla="*/ 15050 h 180022"/>
                <a:gd name="connsiteX4" fmla="*/ 148781 w 181165"/>
                <a:gd name="connsiteY4" fmla="*/ 30671 h 180022"/>
                <a:gd name="connsiteX5" fmla="*/ 106299 w 181165"/>
                <a:gd name="connsiteY5" fmla="*/ 30671 h 180022"/>
                <a:gd name="connsiteX6" fmla="*/ 80200 w 181165"/>
                <a:gd name="connsiteY6" fmla="*/ 0 h 180022"/>
                <a:gd name="connsiteX7" fmla="*/ 78867 w 181165"/>
                <a:gd name="connsiteY7" fmla="*/ 1143 h 180022"/>
                <a:gd name="connsiteX8" fmla="*/ 95822 w 181165"/>
                <a:gd name="connsiteY8" fmla="*/ 28385 h 180022"/>
                <a:gd name="connsiteX9" fmla="*/ 101727 w 181165"/>
                <a:gd name="connsiteY9" fmla="*/ 30671 h 180022"/>
                <a:gd name="connsiteX10" fmla="*/ 45148 w 181165"/>
                <a:gd name="connsiteY10" fmla="*/ 30671 h 180022"/>
                <a:gd name="connsiteX11" fmla="*/ 20003 w 181165"/>
                <a:gd name="connsiteY11" fmla="*/ 21527 h 180022"/>
                <a:gd name="connsiteX12" fmla="*/ 20003 w 181165"/>
                <a:gd name="connsiteY12" fmla="*/ 80391 h 180022"/>
                <a:gd name="connsiteX13" fmla="*/ 0 w 181165"/>
                <a:gd name="connsiteY13" fmla="*/ 178498 h 180022"/>
                <a:gd name="connsiteX14" fmla="*/ 1905 w 181165"/>
                <a:gd name="connsiteY14" fmla="*/ 180022 h 180022"/>
                <a:gd name="connsiteX15" fmla="*/ 41720 w 181165"/>
                <a:gd name="connsiteY15" fmla="*/ 80391 h 180022"/>
                <a:gd name="connsiteX16" fmla="*/ 41720 w 181165"/>
                <a:gd name="connsiteY16" fmla="*/ 36004 h 180022"/>
                <a:gd name="connsiteX17" fmla="*/ 168783 w 181165"/>
                <a:gd name="connsiteY17" fmla="*/ 86868 h 180022"/>
                <a:gd name="connsiteX18" fmla="*/ 174308 w 181165"/>
                <a:gd name="connsiteY18" fmla="*/ 83820 h 180022"/>
                <a:gd name="connsiteX19" fmla="*/ 150686 w 181165"/>
                <a:gd name="connsiteY19" fmla="*/ 65151 h 180022"/>
                <a:gd name="connsiteX20" fmla="*/ 137922 w 181165"/>
                <a:gd name="connsiteY20" fmla="*/ 81534 h 180022"/>
                <a:gd name="connsiteX21" fmla="*/ 112776 w 181165"/>
                <a:gd name="connsiteY21" fmla="*/ 81534 h 180022"/>
                <a:gd name="connsiteX22" fmla="*/ 116396 w 181165"/>
                <a:gd name="connsiteY22" fmla="*/ 48387 h 180022"/>
                <a:gd name="connsiteX23" fmla="*/ 123635 w 181165"/>
                <a:gd name="connsiteY23" fmla="*/ 42863 h 180022"/>
                <a:gd name="connsiteX24" fmla="*/ 91821 w 181165"/>
                <a:gd name="connsiteY24" fmla="*/ 39624 h 180022"/>
                <a:gd name="connsiteX25" fmla="*/ 89725 w 181165"/>
                <a:gd name="connsiteY25" fmla="*/ 81534 h 180022"/>
                <a:gd name="connsiteX26" fmla="*/ 46482 w 181165"/>
                <a:gd name="connsiteY26" fmla="*/ 81534 h 180022"/>
                <a:gd name="connsiteX27" fmla="*/ 48006 w 181165"/>
                <a:gd name="connsiteY27" fmla="*/ 86868 h 180022"/>
                <a:gd name="connsiteX28" fmla="*/ 88964 w 181165"/>
                <a:gd name="connsiteY28" fmla="*/ 86868 h 180022"/>
                <a:gd name="connsiteX29" fmla="*/ 24956 w 181165"/>
                <a:gd name="connsiteY29" fmla="*/ 176784 h 180022"/>
                <a:gd name="connsiteX30" fmla="*/ 26479 w 181165"/>
                <a:gd name="connsiteY30" fmla="*/ 178879 h 180022"/>
                <a:gd name="connsiteX31" fmla="*/ 109728 w 181165"/>
                <a:gd name="connsiteY31" fmla="*/ 95440 h 180022"/>
                <a:gd name="connsiteX32" fmla="*/ 162116 w 181165"/>
                <a:gd name="connsiteY32" fmla="*/ 178498 h 180022"/>
                <a:gd name="connsiteX33" fmla="*/ 180594 w 181165"/>
                <a:gd name="connsiteY33" fmla="*/ 156210 h 180022"/>
                <a:gd name="connsiteX34" fmla="*/ 180975 w 181165"/>
                <a:gd name="connsiteY34" fmla="*/ 153734 h 180022"/>
                <a:gd name="connsiteX35" fmla="*/ 111823 w 181165"/>
                <a:gd name="connsiteY35" fmla="*/ 86868 h 180022"/>
                <a:gd name="connsiteX36" fmla="*/ 168783 w 181165"/>
                <a:gd name="connsiteY36" fmla="*/ 86868 h 18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1165" h="180022">
                  <a:moveTo>
                    <a:pt x="41720" y="36004"/>
                  </a:moveTo>
                  <a:lnTo>
                    <a:pt x="176022" y="36004"/>
                  </a:lnTo>
                  <a:cubicBezTo>
                    <a:pt x="178689" y="36004"/>
                    <a:pt x="180594" y="35052"/>
                    <a:pt x="181166" y="32956"/>
                  </a:cubicBezTo>
                  <a:cubicBezTo>
                    <a:pt x="173546" y="25718"/>
                    <a:pt x="160401" y="15050"/>
                    <a:pt x="160401" y="15050"/>
                  </a:cubicBezTo>
                  <a:lnTo>
                    <a:pt x="148781" y="30671"/>
                  </a:lnTo>
                  <a:lnTo>
                    <a:pt x="106299" y="30671"/>
                  </a:lnTo>
                  <a:cubicBezTo>
                    <a:pt x="120396" y="28004"/>
                    <a:pt x="123444" y="1143"/>
                    <a:pt x="80200" y="0"/>
                  </a:cubicBezTo>
                  <a:lnTo>
                    <a:pt x="78867" y="1143"/>
                  </a:lnTo>
                  <a:cubicBezTo>
                    <a:pt x="85535" y="7429"/>
                    <a:pt x="93345" y="18669"/>
                    <a:pt x="95822" y="28385"/>
                  </a:cubicBezTo>
                  <a:cubicBezTo>
                    <a:pt x="97917" y="29528"/>
                    <a:pt x="99822" y="30289"/>
                    <a:pt x="101727" y="30671"/>
                  </a:cubicBezTo>
                  <a:lnTo>
                    <a:pt x="45148" y="30671"/>
                  </a:lnTo>
                  <a:lnTo>
                    <a:pt x="20003" y="21527"/>
                  </a:lnTo>
                  <a:lnTo>
                    <a:pt x="20003" y="80391"/>
                  </a:lnTo>
                  <a:cubicBezTo>
                    <a:pt x="20003" y="113729"/>
                    <a:pt x="18479" y="150114"/>
                    <a:pt x="0" y="178498"/>
                  </a:cubicBezTo>
                  <a:lnTo>
                    <a:pt x="1905" y="180022"/>
                  </a:lnTo>
                  <a:cubicBezTo>
                    <a:pt x="39433" y="153543"/>
                    <a:pt x="41720" y="112395"/>
                    <a:pt x="41720" y="80391"/>
                  </a:cubicBezTo>
                  <a:lnTo>
                    <a:pt x="41720" y="36004"/>
                  </a:lnTo>
                  <a:close/>
                  <a:moveTo>
                    <a:pt x="168783" y="86868"/>
                  </a:moveTo>
                  <a:cubicBezTo>
                    <a:pt x="171641" y="86868"/>
                    <a:pt x="173736" y="85915"/>
                    <a:pt x="174308" y="83820"/>
                  </a:cubicBezTo>
                  <a:cubicBezTo>
                    <a:pt x="165354" y="76200"/>
                    <a:pt x="150686" y="65151"/>
                    <a:pt x="150686" y="65151"/>
                  </a:cubicBezTo>
                  <a:lnTo>
                    <a:pt x="137922" y="81534"/>
                  </a:lnTo>
                  <a:lnTo>
                    <a:pt x="112776" y="81534"/>
                  </a:lnTo>
                  <a:cubicBezTo>
                    <a:pt x="114681" y="70866"/>
                    <a:pt x="115633" y="59627"/>
                    <a:pt x="116396" y="48387"/>
                  </a:cubicBezTo>
                  <a:cubicBezTo>
                    <a:pt x="120777" y="47815"/>
                    <a:pt x="123063" y="46101"/>
                    <a:pt x="123635" y="42863"/>
                  </a:cubicBezTo>
                  <a:lnTo>
                    <a:pt x="91821" y="39624"/>
                  </a:lnTo>
                  <a:cubicBezTo>
                    <a:pt x="92202" y="53912"/>
                    <a:pt x="91631" y="67818"/>
                    <a:pt x="89725" y="81534"/>
                  </a:cubicBezTo>
                  <a:lnTo>
                    <a:pt x="46482" y="81534"/>
                  </a:lnTo>
                  <a:lnTo>
                    <a:pt x="48006" y="86868"/>
                  </a:lnTo>
                  <a:lnTo>
                    <a:pt x="88964" y="86868"/>
                  </a:lnTo>
                  <a:cubicBezTo>
                    <a:pt x="82868" y="122492"/>
                    <a:pt x="65913" y="154877"/>
                    <a:pt x="24956" y="176784"/>
                  </a:cubicBezTo>
                  <a:lnTo>
                    <a:pt x="26479" y="178879"/>
                  </a:lnTo>
                  <a:cubicBezTo>
                    <a:pt x="77915" y="162115"/>
                    <a:pt x="100203" y="132397"/>
                    <a:pt x="109728" y="95440"/>
                  </a:cubicBezTo>
                  <a:cubicBezTo>
                    <a:pt x="118491" y="134874"/>
                    <a:pt x="135446" y="162306"/>
                    <a:pt x="162116" y="178498"/>
                  </a:cubicBezTo>
                  <a:cubicBezTo>
                    <a:pt x="163449" y="168593"/>
                    <a:pt x="170307" y="160972"/>
                    <a:pt x="180594" y="156210"/>
                  </a:cubicBezTo>
                  <a:lnTo>
                    <a:pt x="180975" y="153734"/>
                  </a:lnTo>
                  <a:cubicBezTo>
                    <a:pt x="149923" y="144209"/>
                    <a:pt x="123063" y="124778"/>
                    <a:pt x="111823" y="86868"/>
                  </a:cubicBezTo>
                  <a:lnTo>
                    <a:pt x="168783" y="8686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id="{5C90B073-6E5F-4484-8EF3-196E8F981B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9" t="41122" r="64947" b="41481"/>
          <a:stretch/>
        </p:blipFill>
        <p:spPr>
          <a:xfrm>
            <a:off x="10789267" y="492076"/>
            <a:ext cx="754958" cy="73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bg>
      <p:bgPr>
        <a:gradFill>
          <a:gsLst>
            <a:gs pos="10000">
              <a:schemeClr val="accent1"/>
            </a:gs>
            <a:gs pos="100000">
              <a:srgbClr val="B53329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id="{75A0A6EC-E3B4-4952-9C4D-6641F36BE4A2}"/>
              </a:ext>
            </a:extLst>
          </p:cNvPr>
          <p:cNvSpPr/>
          <p:nvPr userDrawn="1"/>
        </p:nvSpPr>
        <p:spPr>
          <a:xfrm>
            <a:off x="7823682" y="1945157"/>
            <a:ext cx="4368321" cy="4912842"/>
          </a:xfrm>
          <a:custGeom>
            <a:avLst/>
            <a:gdLst>
              <a:gd name="connsiteX0" fmla="*/ 4368321 w 4368321"/>
              <a:gd name="connsiteY0" fmla="*/ 0 h 4912842"/>
              <a:gd name="connsiteX1" fmla="*/ 4368321 w 4368321"/>
              <a:gd name="connsiteY1" fmla="*/ 4912842 h 4912842"/>
              <a:gd name="connsiteX2" fmla="*/ 0 w 4368321"/>
              <a:gd name="connsiteY2" fmla="*/ 4912842 h 4912842"/>
              <a:gd name="connsiteX3" fmla="*/ 33845 w 4368321"/>
              <a:gd name="connsiteY3" fmla="*/ 4646496 h 4912842"/>
              <a:gd name="connsiteX4" fmla="*/ 4203880 w 4368321"/>
              <a:gd name="connsiteY4" fmla="*/ 37953 h 4912842"/>
              <a:gd name="connsiteX5" fmla="*/ 4368321 w 4368321"/>
              <a:gd name="connsiteY5" fmla="*/ 0 h 4912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8321" h="4912842">
                <a:moveTo>
                  <a:pt x="4368321" y="0"/>
                </a:moveTo>
                <a:lnTo>
                  <a:pt x="4368321" y="4912842"/>
                </a:lnTo>
                <a:lnTo>
                  <a:pt x="0" y="4912842"/>
                </a:lnTo>
                <a:lnTo>
                  <a:pt x="33845" y="4646496"/>
                </a:lnTo>
                <a:cubicBezTo>
                  <a:pt x="376556" y="2403581"/>
                  <a:pt x="2039021" y="594946"/>
                  <a:pt x="4203880" y="37953"/>
                </a:cubicBezTo>
                <a:lnTo>
                  <a:pt x="4368321" y="0"/>
                </a:lnTo>
                <a:close/>
              </a:path>
            </a:pathLst>
          </a:custGeom>
          <a:gradFill>
            <a:gsLst>
              <a:gs pos="10000">
                <a:schemeClr val="accent1"/>
              </a:gs>
              <a:gs pos="100000">
                <a:srgbClr val="B53329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6CC9DF5D-2995-4DEB-AC0D-7E53E8A510A6}"/>
              </a:ext>
            </a:extLst>
          </p:cNvPr>
          <p:cNvSpPr/>
          <p:nvPr userDrawn="1"/>
        </p:nvSpPr>
        <p:spPr>
          <a:xfrm>
            <a:off x="4434757" y="-1"/>
            <a:ext cx="7757247" cy="6858000"/>
          </a:xfrm>
          <a:custGeom>
            <a:avLst/>
            <a:gdLst>
              <a:gd name="connsiteX0" fmla="*/ 0 w 7757247"/>
              <a:gd name="connsiteY0" fmla="*/ 0 h 6858000"/>
              <a:gd name="connsiteX1" fmla="*/ 7757247 w 7757247"/>
              <a:gd name="connsiteY1" fmla="*/ 0 h 6858000"/>
              <a:gd name="connsiteX2" fmla="*/ 7757247 w 7757247"/>
              <a:gd name="connsiteY2" fmla="*/ 1945158 h 6858000"/>
              <a:gd name="connsiteX3" fmla="*/ 7592806 w 7757247"/>
              <a:gd name="connsiteY3" fmla="*/ 1983111 h 6858000"/>
              <a:gd name="connsiteX4" fmla="*/ 3422771 w 7757247"/>
              <a:gd name="connsiteY4" fmla="*/ 6591654 h 6858000"/>
              <a:gd name="connsiteX5" fmla="*/ 3388926 w 7757247"/>
              <a:gd name="connsiteY5" fmla="*/ 6858000 h 6858000"/>
              <a:gd name="connsiteX6" fmla="*/ 0 w 7757247"/>
              <a:gd name="connsiteY6" fmla="*/ 6858000 h 6858000"/>
              <a:gd name="connsiteX7" fmla="*/ 143691 w 7757247"/>
              <a:gd name="connsiteY7" fmla="*/ 6692118 h 6858000"/>
              <a:gd name="connsiteX8" fmla="*/ 1315119 w 7757247"/>
              <a:gd name="connsiteY8" fmla="*/ 3429000 h 6858000"/>
              <a:gd name="connsiteX9" fmla="*/ 143691 w 7757247"/>
              <a:gd name="connsiteY9" fmla="*/ 165883 h 6858000"/>
              <a:gd name="connsiteX10" fmla="*/ 0 w 7757247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57247" h="6858000">
                <a:moveTo>
                  <a:pt x="0" y="0"/>
                </a:moveTo>
                <a:lnTo>
                  <a:pt x="7757247" y="0"/>
                </a:lnTo>
                <a:lnTo>
                  <a:pt x="7757247" y="1945158"/>
                </a:lnTo>
                <a:lnTo>
                  <a:pt x="7592806" y="1983111"/>
                </a:lnTo>
                <a:cubicBezTo>
                  <a:pt x="5427947" y="2540104"/>
                  <a:pt x="3765482" y="4348739"/>
                  <a:pt x="3422771" y="6591654"/>
                </a:cubicBezTo>
                <a:lnTo>
                  <a:pt x="3388926" y="6858000"/>
                </a:lnTo>
                <a:lnTo>
                  <a:pt x="0" y="6858000"/>
                </a:lnTo>
                <a:lnTo>
                  <a:pt x="143691" y="6692118"/>
                </a:lnTo>
                <a:cubicBezTo>
                  <a:pt x="875507" y="5805362"/>
                  <a:pt x="1315119" y="4668520"/>
                  <a:pt x="1315119" y="3429000"/>
                </a:cubicBezTo>
                <a:cubicBezTo>
                  <a:pt x="1315119" y="2189481"/>
                  <a:pt x="875507" y="1052639"/>
                  <a:pt x="143691" y="165883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">
                <a:schemeClr val="accent1"/>
              </a:gs>
              <a:gs pos="100000">
                <a:srgbClr val="B53329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" name="图片占位符 4">
            <a:extLst>
              <a:ext uri="{FF2B5EF4-FFF2-40B4-BE49-F238E27FC236}">
                <a16:creationId xmlns:a16="http://schemas.microsoft.com/office/drawing/2014/main" id="{442093C9-B5A4-4E0F-9048-F1A0E13640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" y="-1"/>
            <a:ext cx="5749871" cy="6858000"/>
          </a:xfrm>
          <a:custGeom>
            <a:avLst/>
            <a:gdLst>
              <a:gd name="connsiteX0" fmla="*/ 0 w 5749871"/>
              <a:gd name="connsiteY0" fmla="*/ 0 h 6858000"/>
              <a:gd name="connsiteX1" fmla="*/ 4434752 w 5749871"/>
              <a:gd name="connsiteY1" fmla="*/ 0 h 6858000"/>
              <a:gd name="connsiteX2" fmla="*/ 4578443 w 5749871"/>
              <a:gd name="connsiteY2" fmla="*/ 165883 h 6858000"/>
              <a:gd name="connsiteX3" fmla="*/ 5749871 w 5749871"/>
              <a:gd name="connsiteY3" fmla="*/ 3429000 h 6858000"/>
              <a:gd name="connsiteX4" fmla="*/ 4578443 w 5749871"/>
              <a:gd name="connsiteY4" fmla="*/ 6692118 h 6858000"/>
              <a:gd name="connsiteX5" fmla="*/ 4434752 w 5749871"/>
              <a:gd name="connsiteY5" fmla="*/ 6858000 h 6858000"/>
              <a:gd name="connsiteX6" fmla="*/ 0 w 57498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871" h="6858000">
                <a:moveTo>
                  <a:pt x="0" y="0"/>
                </a:moveTo>
                <a:lnTo>
                  <a:pt x="4434752" y="0"/>
                </a:lnTo>
                <a:lnTo>
                  <a:pt x="4578443" y="165883"/>
                </a:lnTo>
                <a:cubicBezTo>
                  <a:pt x="5310259" y="1052639"/>
                  <a:pt x="5749871" y="2189481"/>
                  <a:pt x="5749871" y="3429000"/>
                </a:cubicBezTo>
                <a:cubicBezTo>
                  <a:pt x="5749871" y="4668520"/>
                  <a:pt x="5310259" y="5805362"/>
                  <a:pt x="4578443" y="6692118"/>
                </a:cubicBezTo>
                <a:lnTo>
                  <a:pt x="443475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35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背景图案&#10;&#10;描述已自动生成">
            <a:extLst>
              <a:ext uri="{FF2B5EF4-FFF2-40B4-BE49-F238E27FC236}">
                <a16:creationId xmlns:a16="http://schemas.microsoft.com/office/drawing/2014/main" id="{D279A95F-C68C-B44C-3DE5-3318E0EE4A0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1" cy="6858000"/>
          </a:xfrm>
          <a:prstGeom prst="rect">
            <a:avLst/>
          </a:prstGeom>
        </p:spPr>
      </p:pic>
      <p:sp>
        <p:nvSpPr>
          <p:cNvPr id="9" name="îs1iḑé">
            <a:extLst>
              <a:ext uri="{FF2B5EF4-FFF2-40B4-BE49-F238E27FC236}">
                <a16:creationId xmlns:a16="http://schemas.microsoft.com/office/drawing/2014/main" id="{F91883BD-A61A-AC75-A8D4-93E960F10D44}"/>
              </a:ext>
            </a:extLst>
          </p:cNvPr>
          <p:cNvSpPr/>
          <p:nvPr userDrawn="1"/>
        </p:nvSpPr>
        <p:spPr>
          <a:xfrm>
            <a:off x="373856" y="310956"/>
            <a:ext cx="11444288" cy="6236087"/>
          </a:xfrm>
          <a:prstGeom prst="roundRect">
            <a:avLst>
              <a:gd name="adj" fmla="val 30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9307103-D92B-4D3C-B386-9FD58793C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548569"/>
            <a:ext cx="10858500" cy="480131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/>
          <a:p>
            <a:pPr lvl="0" defTabSz="914354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8920D0-E0E5-40BB-AEDA-3D7A09092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1658083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B16C00-AE39-4635-9F10-B7233D2AC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0401" y="6423740"/>
            <a:ext cx="3992171" cy="24622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12D871-753D-4991-B44B-EFAE9F868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4656" y="6423740"/>
            <a:ext cx="1802924" cy="24622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  <a:t>2025/7/31</a:t>
            </a:fld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23E9ED-4E00-42D1-BFBF-5EBD27D29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57452" y="6423740"/>
            <a:ext cx="2661448" cy="24622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91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>
          <p15:clr>
            <a:srgbClr val="F26B43"/>
          </p15:clr>
        </p15:guide>
        <p15:guide id="2" pos="7242">
          <p15:clr>
            <a:srgbClr val="F26B43"/>
          </p15:clr>
        </p15:guide>
        <p15:guide id="3" orient="horz" pos="648">
          <p15:clr>
            <a:srgbClr val="F26B43"/>
          </p15:clr>
        </p15:guide>
        <p15:guide id="4" orient="horz" pos="712">
          <p15:clr>
            <a:srgbClr val="F26B43"/>
          </p15:clr>
        </p15:guide>
        <p15:guide id="5" orient="horz" pos="3928">
          <p15:clr>
            <a:srgbClr val="F26B43"/>
          </p15:clr>
        </p15:guide>
        <p15:guide id="6" orient="horz" pos="3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E64E4E0-A219-4D5E-A478-02DCBFEB3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226B9F3-B338-4A71-BF65-332D3A571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F9E3B8A-3376-4BA6-8295-1FDAE2B462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CCB0D-21F8-4429-8D3D-C050F6178FB0}" type="datetimeFigureOut">
              <a:rPr lang="zh-CN" altLang="en-US" smtClean="0"/>
              <a:t>2025/7/31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9C3CD77-0325-4E68-AFC1-420B171DD4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B8FB2FD-7DEB-4DF3-ADD6-5795982A58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ECCDC-0ACC-48D8-8273-DA66B1539E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3505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E64E4E0-A219-4D5E-A478-02DCBFEB3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226B9F3-B338-4A71-BF65-332D3A571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F9E3B8A-3376-4BA6-8295-1FDAE2B462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CCB0D-21F8-4429-8D3D-C050F6178FB0}" type="datetimeFigureOut">
              <a:rPr lang="zh-CN" altLang="en-US" smtClean="0"/>
              <a:t>2025/7/31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9C3CD77-0325-4E68-AFC1-420B171DD4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B8FB2FD-7DEB-4DF3-ADD6-5795982A58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ECCDC-0ACC-48D8-8273-DA66B1539E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237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90643BD0-0757-B654-BE6E-22C92B0C5EA8}"/>
              </a:ext>
            </a:extLst>
          </p:cNvPr>
          <p:cNvSpPr txBox="1"/>
          <p:nvPr/>
        </p:nvSpPr>
        <p:spPr>
          <a:xfrm>
            <a:off x="3769252" y="2592489"/>
            <a:ext cx="8223726" cy="836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4400" b="1" dirty="0">
                <a:gradFill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师道相承七十载 立德树人续华章</a:t>
            </a: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7B720202-B872-AFBA-54E1-C995856A9CDD}"/>
              </a:ext>
            </a:extLst>
          </p:cNvPr>
          <p:cNvSpPr txBox="1"/>
          <p:nvPr/>
        </p:nvSpPr>
        <p:spPr>
          <a:xfrm>
            <a:off x="3873303" y="3429000"/>
            <a:ext cx="8015625" cy="498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  <a:defRPr/>
            </a:pPr>
            <a:r>
              <a:rPr lang="zh-CN" altLang="en-US" sz="2400" b="1" dirty="0">
                <a:gradFill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热烈庆祝上海师范大学建校七十周年</a:t>
            </a:r>
          </a:p>
        </p:txBody>
      </p:sp>
      <p:sp>
        <p:nvSpPr>
          <p:cNvPr id="87" name="文本框 86">
            <a:extLst>
              <a:ext uri="{FF2B5EF4-FFF2-40B4-BE49-F238E27FC236}">
                <a16:creationId xmlns:a16="http://schemas.microsoft.com/office/drawing/2014/main" id="{BB43AB75-5C22-9E8D-5B44-97AC434A35FF}"/>
              </a:ext>
            </a:extLst>
          </p:cNvPr>
          <p:cNvSpPr txBox="1"/>
          <p:nvPr/>
        </p:nvSpPr>
        <p:spPr>
          <a:xfrm>
            <a:off x="8780443" y="4469370"/>
            <a:ext cx="2876720" cy="879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汇报人：</a:t>
            </a:r>
            <a:r>
              <a:rPr lang="en-US" altLang="zh-CN" dirty="0" err="1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SHNUer</a:t>
            </a:r>
            <a:endParaRPr lang="en-US" altLang="zh-CN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日　期：</a:t>
            </a:r>
            <a:r>
              <a:rPr lang="en-US" altLang="zh-CN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2024</a:t>
            </a:r>
            <a:r>
              <a:rPr lang="zh-CN" altLang="en-US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年</a:t>
            </a:r>
            <a:r>
              <a:rPr lang="en-US" altLang="zh-CN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10</a:t>
            </a:r>
            <a:r>
              <a:rPr lang="zh-CN" altLang="en-US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月</a:t>
            </a:r>
            <a:r>
              <a:rPr lang="en-US" altLang="zh-CN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16</a:t>
            </a:r>
            <a:r>
              <a:rPr lang="zh-CN" altLang="en-US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日</a:t>
            </a:r>
          </a:p>
        </p:txBody>
      </p:sp>
      <p:sp>
        <p:nvSpPr>
          <p:cNvPr id="88" name="周小周7">
            <a:extLst>
              <a:ext uri="{FF2B5EF4-FFF2-40B4-BE49-F238E27FC236}">
                <a16:creationId xmlns:a16="http://schemas.microsoft.com/office/drawing/2014/main" id="{DE737FD2-A247-BD16-7786-DDD971BDBF2A}"/>
              </a:ext>
            </a:extLst>
          </p:cNvPr>
          <p:cNvSpPr/>
          <p:nvPr/>
        </p:nvSpPr>
        <p:spPr>
          <a:xfrm>
            <a:off x="11657163" y="4612105"/>
            <a:ext cx="80289" cy="74431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OPPOSans L"/>
              <a:cs typeface="+mn-cs"/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990BDC7A-1EF8-488E-B99C-BBE796C8D37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71" y="477314"/>
            <a:ext cx="3186817" cy="663920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421421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38B323-2DF1-5EE5-C7C4-0B68FB846FE2}"/>
              </a:ext>
            </a:extLst>
          </p:cNvPr>
          <p:cNvSpPr txBox="1">
            <a:spLocks/>
          </p:cNvSpPr>
          <p:nvPr/>
        </p:nvSpPr>
        <p:spPr>
          <a:xfrm>
            <a:off x="872671" y="664929"/>
            <a:ext cx="4152872" cy="5232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C97C64F0-1295-31E2-BDD0-C6540355F89D}"/>
              </a:ext>
            </a:extLst>
          </p:cNvPr>
          <p:cNvSpPr/>
          <p:nvPr/>
        </p:nvSpPr>
        <p:spPr>
          <a:xfrm>
            <a:off x="4885537" y="1608752"/>
            <a:ext cx="2140915" cy="21409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7B02816D-FE10-86A1-F746-195FEE0178A7}"/>
              </a:ext>
            </a:extLst>
          </p:cNvPr>
          <p:cNvSpPr/>
          <p:nvPr/>
        </p:nvSpPr>
        <p:spPr>
          <a:xfrm>
            <a:off x="8300548" y="1608752"/>
            <a:ext cx="2140915" cy="21409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3C9F1DF2-0D2D-0F95-3547-3054E3BE0D24}"/>
              </a:ext>
            </a:extLst>
          </p:cNvPr>
          <p:cNvSpPr/>
          <p:nvPr/>
        </p:nvSpPr>
        <p:spPr>
          <a:xfrm>
            <a:off x="1428286" y="1608752"/>
            <a:ext cx="2140915" cy="214091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FFF79724-EE10-F3D1-16D4-30EA9A934841}"/>
              </a:ext>
            </a:extLst>
          </p:cNvPr>
          <p:cNvCxnSpPr>
            <a:cxnSpLocks/>
          </p:cNvCxnSpPr>
          <p:nvPr/>
        </p:nvCxnSpPr>
        <p:spPr>
          <a:xfrm>
            <a:off x="660400" y="4100224"/>
            <a:ext cx="10858500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等腰三角形 6">
            <a:extLst>
              <a:ext uri="{FF2B5EF4-FFF2-40B4-BE49-F238E27FC236}">
                <a16:creationId xmlns:a16="http://schemas.microsoft.com/office/drawing/2014/main" id="{646FD186-9FAE-34AA-05E0-7359926D5699}"/>
              </a:ext>
            </a:extLst>
          </p:cNvPr>
          <p:cNvSpPr/>
          <p:nvPr/>
        </p:nvSpPr>
        <p:spPr>
          <a:xfrm>
            <a:off x="9475298" y="3941038"/>
            <a:ext cx="181007" cy="15604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 defTabSz="914217"/>
            <a:endParaRPr lang="en-US" sz="900">
              <a:solidFill>
                <a:srgbClr val="FFFFFF"/>
              </a:solidFill>
              <a:latin typeface="Calibri"/>
              <a:ea typeface="微软雅黑 Light" panose="020B0502040204020203" pitchFamily="34" charset="-122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id="{1A8D3849-54B8-C065-C5FA-F8162A54C29E}"/>
              </a:ext>
            </a:extLst>
          </p:cNvPr>
          <p:cNvSpPr/>
          <p:nvPr/>
        </p:nvSpPr>
        <p:spPr>
          <a:xfrm>
            <a:off x="2551595" y="3941038"/>
            <a:ext cx="181007" cy="15604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 defTabSz="914217"/>
            <a:endParaRPr lang="en-US" sz="900">
              <a:solidFill>
                <a:srgbClr val="FFFFFF"/>
              </a:solidFill>
              <a:latin typeface="Calibri"/>
              <a:ea typeface="微软雅黑 Light" panose="020B0502040204020203" pitchFamily="34" charset="-122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2C5CB069-92FD-6D53-C323-CA3051A1B21F}"/>
              </a:ext>
            </a:extLst>
          </p:cNvPr>
          <p:cNvSpPr/>
          <p:nvPr/>
        </p:nvSpPr>
        <p:spPr>
          <a:xfrm>
            <a:off x="6012055" y="3941038"/>
            <a:ext cx="181007" cy="15604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 defTabSz="914217"/>
            <a:endParaRPr lang="en-US" sz="900">
              <a:solidFill>
                <a:srgbClr val="FFFFFF"/>
              </a:solidFill>
              <a:latin typeface="Calibri"/>
              <a:ea typeface="微软雅黑 Light" panose="020B0502040204020203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AF8C762-90BC-B48C-AD38-CDC240E4BB0E}"/>
              </a:ext>
            </a:extLst>
          </p:cNvPr>
          <p:cNvSpPr/>
          <p:nvPr/>
        </p:nvSpPr>
        <p:spPr>
          <a:xfrm>
            <a:off x="2099193" y="427937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关键词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AAE7DDC-941E-3D15-EB82-2610BA5E9FDB}"/>
              </a:ext>
            </a:extLst>
          </p:cNvPr>
          <p:cNvSpPr/>
          <p:nvPr/>
        </p:nvSpPr>
        <p:spPr>
          <a:xfrm>
            <a:off x="1197623" y="4958614"/>
            <a:ext cx="2911137" cy="122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4763EEB2-6A7F-1583-0874-4ADB0B092BC3}"/>
              </a:ext>
            </a:extLst>
          </p:cNvPr>
          <p:cNvCxnSpPr>
            <a:cxnSpLocks/>
          </p:cNvCxnSpPr>
          <p:nvPr/>
        </p:nvCxnSpPr>
        <p:spPr>
          <a:xfrm>
            <a:off x="2242277" y="4805044"/>
            <a:ext cx="82182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id="{27E45008-58AE-D7FA-E2C5-A2F7FA82271A}"/>
              </a:ext>
            </a:extLst>
          </p:cNvPr>
          <p:cNvSpPr/>
          <p:nvPr/>
        </p:nvSpPr>
        <p:spPr>
          <a:xfrm>
            <a:off x="5556516" y="427937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关键词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1233FD9-C815-848D-89BD-1701A999D691}"/>
              </a:ext>
            </a:extLst>
          </p:cNvPr>
          <p:cNvSpPr/>
          <p:nvPr/>
        </p:nvSpPr>
        <p:spPr>
          <a:xfrm>
            <a:off x="4654945" y="4958614"/>
            <a:ext cx="2911137" cy="122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学校创建于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1954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年成为本科院校，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年被国务院学位委员会确定为首批硕士学位授予单位，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年被批准为博士学位授予单位，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2017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年入选教育部卓越教师培养计划实施院校。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B981E32B-0EEC-50EF-5440-A9C12654DE99}"/>
              </a:ext>
            </a:extLst>
          </p:cNvPr>
          <p:cNvCxnSpPr>
            <a:cxnSpLocks/>
          </p:cNvCxnSpPr>
          <p:nvPr/>
        </p:nvCxnSpPr>
        <p:spPr>
          <a:xfrm>
            <a:off x="5674121" y="4805044"/>
            <a:ext cx="82182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id="{C83BD768-0367-4C2E-CBA9-FB0C028C2896}"/>
              </a:ext>
            </a:extLst>
          </p:cNvPr>
          <p:cNvSpPr/>
          <p:nvPr/>
        </p:nvSpPr>
        <p:spPr>
          <a:xfrm>
            <a:off x="9013839" y="427937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关键词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924FD2C6-573B-5CD2-1533-3DF49B6C3ECB}"/>
              </a:ext>
            </a:extLst>
          </p:cNvPr>
          <p:cNvSpPr/>
          <p:nvPr/>
        </p:nvSpPr>
        <p:spPr>
          <a:xfrm>
            <a:off x="8112268" y="4958614"/>
            <a:ext cx="2911137" cy="122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学校创建于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1954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1956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年成为本科院校，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1981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年被国务院学位委员会确定为首批硕士学位授予单位，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1986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年被批准为博士学位授予单位，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2017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年入选教育部卓越教师培养计划实施院校。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9477E9A6-98D9-E510-9CEA-A678AF53652B}"/>
              </a:ext>
            </a:extLst>
          </p:cNvPr>
          <p:cNvCxnSpPr>
            <a:cxnSpLocks/>
          </p:cNvCxnSpPr>
          <p:nvPr/>
        </p:nvCxnSpPr>
        <p:spPr>
          <a:xfrm>
            <a:off x="9131444" y="4805044"/>
            <a:ext cx="82182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占位符 10">
            <a:extLst>
              <a:ext uri="{FF2B5EF4-FFF2-40B4-BE49-F238E27FC236}">
                <a16:creationId xmlns:a16="http://schemas.microsoft.com/office/drawing/2014/main" id="{643DC1D4-A1B3-3670-3603-95F3394776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68292" y="1571207"/>
            <a:ext cx="2140914" cy="2140914"/>
          </a:xfrm>
          <a:custGeom>
            <a:avLst/>
            <a:gdLst>
              <a:gd name="connsiteX0" fmla="*/ 1070457 w 2140914"/>
              <a:gd name="connsiteY0" fmla="*/ 0 h 2140914"/>
              <a:gd name="connsiteX1" fmla="*/ 2140914 w 2140914"/>
              <a:gd name="connsiteY1" fmla="*/ 1070457 h 2140914"/>
              <a:gd name="connsiteX2" fmla="*/ 1070457 w 2140914"/>
              <a:gd name="connsiteY2" fmla="*/ 2140914 h 2140914"/>
              <a:gd name="connsiteX3" fmla="*/ 0 w 2140914"/>
              <a:gd name="connsiteY3" fmla="*/ 1070457 h 2140914"/>
              <a:gd name="connsiteX4" fmla="*/ 1070457 w 2140914"/>
              <a:gd name="connsiteY4" fmla="*/ 0 h 214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14" h="2140914">
                <a:moveTo>
                  <a:pt x="1070457" y="0"/>
                </a:moveTo>
                <a:cubicBezTo>
                  <a:pt x="1661654" y="0"/>
                  <a:pt x="2140914" y="479260"/>
                  <a:pt x="2140914" y="1070457"/>
                </a:cubicBezTo>
                <a:cubicBezTo>
                  <a:pt x="2140914" y="1661654"/>
                  <a:pt x="1661654" y="2140914"/>
                  <a:pt x="1070457" y="2140914"/>
                </a:cubicBezTo>
                <a:cubicBezTo>
                  <a:pt x="479260" y="2140914"/>
                  <a:pt x="0" y="1661654"/>
                  <a:pt x="0" y="1070457"/>
                </a:cubicBezTo>
                <a:cubicBezTo>
                  <a:pt x="0" y="479260"/>
                  <a:pt x="479260" y="0"/>
                  <a:pt x="1070457" y="0"/>
                </a:cubicBezTo>
                <a:close/>
              </a:path>
            </a:pathLst>
          </a:custGeom>
        </p:spPr>
      </p:pic>
      <p:pic>
        <p:nvPicPr>
          <p:cNvPr id="20" name="图片占位符 18">
            <a:extLst>
              <a:ext uri="{FF2B5EF4-FFF2-40B4-BE49-F238E27FC236}">
                <a16:creationId xmlns:a16="http://schemas.microsoft.com/office/drawing/2014/main" id="{CB17B3D5-24DF-2C12-E86B-C2DB43BDD4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25543" y="1571207"/>
            <a:ext cx="2140914" cy="2140914"/>
          </a:xfrm>
          <a:custGeom>
            <a:avLst/>
            <a:gdLst>
              <a:gd name="connsiteX0" fmla="*/ 1070457 w 2140914"/>
              <a:gd name="connsiteY0" fmla="*/ 0 h 2140914"/>
              <a:gd name="connsiteX1" fmla="*/ 2140914 w 2140914"/>
              <a:gd name="connsiteY1" fmla="*/ 1070457 h 2140914"/>
              <a:gd name="connsiteX2" fmla="*/ 1070457 w 2140914"/>
              <a:gd name="connsiteY2" fmla="*/ 2140914 h 2140914"/>
              <a:gd name="connsiteX3" fmla="*/ 0 w 2140914"/>
              <a:gd name="connsiteY3" fmla="*/ 1070457 h 2140914"/>
              <a:gd name="connsiteX4" fmla="*/ 1070457 w 2140914"/>
              <a:gd name="connsiteY4" fmla="*/ 0 h 214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14" h="2140914">
                <a:moveTo>
                  <a:pt x="1070457" y="0"/>
                </a:moveTo>
                <a:cubicBezTo>
                  <a:pt x="1661654" y="0"/>
                  <a:pt x="2140914" y="479260"/>
                  <a:pt x="2140914" y="1070457"/>
                </a:cubicBezTo>
                <a:cubicBezTo>
                  <a:pt x="2140914" y="1661654"/>
                  <a:pt x="1661654" y="2140914"/>
                  <a:pt x="1070457" y="2140914"/>
                </a:cubicBezTo>
                <a:cubicBezTo>
                  <a:pt x="479260" y="2140914"/>
                  <a:pt x="0" y="1661654"/>
                  <a:pt x="0" y="1070457"/>
                </a:cubicBezTo>
                <a:cubicBezTo>
                  <a:pt x="0" y="479260"/>
                  <a:pt x="479260" y="0"/>
                  <a:pt x="1070457" y="0"/>
                </a:cubicBezTo>
                <a:close/>
              </a:path>
            </a:pathLst>
          </a:custGeom>
        </p:spPr>
      </p:pic>
      <p:pic>
        <p:nvPicPr>
          <p:cNvPr id="21" name="图片占位符 14">
            <a:extLst>
              <a:ext uri="{FF2B5EF4-FFF2-40B4-BE49-F238E27FC236}">
                <a16:creationId xmlns:a16="http://schemas.microsoft.com/office/drawing/2014/main" id="{ED3F1541-E295-AE8B-FB42-1C54195276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2794" y="1571207"/>
            <a:ext cx="2140914" cy="2140914"/>
          </a:xfrm>
          <a:custGeom>
            <a:avLst/>
            <a:gdLst>
              <a:gd name="connsiteX0" fmla="*/ 1070457 w 2140914"/>
              <a:gd name="connsiteY0" fmla="*/ 0 h 2140914"/>
              <a:gd name="connsiteX1" fmla="*/ 2140914 w 2140914"/>
              <a:gd name="connsiteY1" fmla="*/ 1070457 h 2140914"/>
              <a:gd name="connsiteX2" fmla="*/ 1070457 w 2140914"/>
              <a:gd name="connsiteY2" fmla="*/ 2140914 h 2140914"/>
              <a:gd name="connsiteX3" fmla="*/ 0 w 2140914"/>
              <a:gd name="connsiteY3" fmla="*/ 1070457 h 2140914"/>
              <a:gd name="connsiteX4" fmla="*/ 1070457 w 2140914"/>
              <a:gd name="connsiteY4" fmla="*/ 0 h 214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914" h="2140914">
                <a:moveTo>
                  <a:pt x="1070457" y="0"/>
                </a:moveTo>
                <a:cubicBezTo>
                  <a:pt x="1661654" y="0"/>
                  <a:pt x="2140914" y="479260"/>
                  <a:pt x="2140914" y="1070457"/>
                </a:cubicBezTo>
                <a:cubicBezTo>
                  <a:pt x="2140914" y="1661654"/>
                  <a:pt x="1661654" y="2140914"/>
                  <a:pt x="1070457" y="2140914"/>
                </a:cubicBezTo>
                <a:cubicBezTo>
                  <a:pt x="479260" y="2140914"/>
                  <a:pt x="0" y="1661654"/>
                  <a:pt x="0" y="1070457"/>
                </a:cubicBezTo>
                <a:cubicBezTo>
                  <a:pt x="0" y="479260"/>
                  <a:pt x="479260" y="0"/>
                  <a:pt x="1070457" y="0"/>
                </a:cubicBezTo>
                <a:close/>
              </a:path>
            </a:pathLst>
          </a:custGeom>
        </p:spPr>
      </p:pic>
      <p:sp>
        <p:nvSpPr>
          <p:cNvPr id="22" name="椭圆 21">
            <a:extLst>
              <a:ext uri="{FF2B5EF4-FFF2-40B4-BE49-F238E27FC236}">
                <a16:creationId xmlns:a16="http://schemas.microsoft.com/office/drawing/2014/main" id="{F55887BF-1F92-F039-6DBB-06D7F59B5FD9}"/>
              </a:ext>
            </a:extLst>
          </p:cNvPr>
          <p:cNvSpPr/>
          <p:nvPr/>
        </p:nvSpPr>
        <p:spPr>
          <a:xfrm>
            <a:off x="3138297" y="1652182"/>
            <a:ext cx="570909" cy="57090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zh-CN" dirty="0">
                <a:latin typeface="+mj-lt"/>
              </a:rPr>
              <a:t>01</a:t>
            </a:r>
            <a:endParaRPr lang="zh-CN" altLang="en-US" dirty="0">
              <a:latin typeface="+mj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604AF209-D4E4-63CE-E89E-D096F9B0ED8F}"/>
              </a:ext>
            </a:extLst>
          </p:cNvPr>
          <p:cNvSpPr/>
          <p:nvPr/>
        </p:nvSpPr>
        <p:spPr>
          <a:xfrm>
            <a:off x="6595548" y="1652182"/>
            <a:ext cx="570909" cy="57090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zh-CN" dirty="0">
                <a:latin typeface="+mj-lt"/>
              </a:rPr>
              <a:t>02</a:t>
            </a:r>
            <a:endParaRPr lang="zh-CN" altLang="en-US" dirty="0">
              <a:latin typeface="+mj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C2C89144-375B-2DB7-3FBF-D796D8834058}"/>
              </a:ext>
            </a:extLst>
          </p:cNvPr>
          <p:cNvSpPr/>
          <p:nvPr/>
        </p:nvSpPr>
        <p:spPr>
          <a:xfrm>
            <a:off x="10010559" y="1652182"/>
            <a:ext cx="570909" cy="57090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altLang="zh-CN" dirty="0">
                <a:latin typeface="+mj-lt"/>
              </a:rPr>
              <a:t>03</a:t>
            </a:r>
            <a:endParaRPr lang="zh-CN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515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D67FFE-406C-3815-9ED2-93F3CF3F73A4}"/>
              </a:ext>
            </a:extLst>
          </p:cNvPr>
          <p:cNvSpPr txBox="1">
            <a:spLocks/>
          </p:cNvSpPr>
          <p:nvPr/>
        </p:nvSpPr>
        <p:spPr>
          <a:xfrm>
            <a:off x="872671" y="664929"/>
            <a:ext cx="4493756" cy="5232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27D01338-05EB-A785-2573-2F768A8D470A}"/>
              </a:ext>
            </a:extLst>
          </p:cNvPr>
          <p:cNvSpPr/>
          <p:nvPr/>
        </p:nvSpPr>
        <p:spPr>
          <a:xfrm>
            <a:off x="1888551" y="2731199"/>
            <a:ext cx="3050406" cy="3744726"/>
          </a:xfrm>
          <a:prstGeom prst="roundRect">
            <a:avLst>
              <a:gd name="adj" fmla="val 4659"/>
            </a:avLst>
          </a:prstGeom>
          <a:solidFill>
            <a:schemeClr val="bg1"/>
          </a:solidFill>
          <a:ln>
            <a:noFill/>
          </a:ln>
          <a:effectLst>
            <a:outerShdw blurRad="381000" dist="63500" dir="5400000" algn="ctr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31080CE5-3C24-70BE-A95B-BA60EDF07004}"/>
              </a:ext>
            </a:extLst>
          </p:cNvPr>
          <p:cNvSpPr/>
          <p:nvPr/>
        </p:nvSpPr>
        <p:spPr>
          <a:xfrm>
            <a:off x="7517447" y="2731199"/>
            <a:ext cx="3050406" cy="3744726"/>
          </a:xfrm>
          <a:prstGeom prst="roundRect">
            <a:avLst>
              <a:gd name="adj" fmla="val 4659"/>
            </a:avLst>
          </a:prstGeom>
          <a:solidFill>
            <a:schemeClr val="bg1"/>
          </a:solidFill>
          <a:ln>
            <a:noFill/>
          </a:ln>
          <a:effectLst>
            <a:outerShdw blurRad="381000" dist="63500" dir="5400000" algn="ctr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B04C0D8-570B-FD37-98D6-9C983EA701F1}"/>
              </a:ext>
            </a:extLst>
          </p:cNvPr>
          <p:cNvSpPr/>
          <p:nvPr/>
        </p:nvSpPr>
        <p:spPr>
          <a:xfrm>
            <a:off x="2303085" y="5080329"/>
            <a:ext cx="2260136" cy="1289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B9DA275B-FBFC-F9A0-ED95-C73101259C71}"/>
              </a:ext>
            </a:extLst>
          </p:cNvPr>
          <p:cNvSpPr/>
          <p:nvPr/>
        </p:nvSpPr>
        <p:spPr>
          <a:xfrm>
            <a:off x="7949524" y="5080329"/>
            <a:ext cx="2228622" cy="1289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3011BFF1-69AF-B991-D200-6C60412943DB}"/>
              </a:ext>
            </a:extLst>
          </p:cNvPr>
          <p:cNvSpPr/>
          <p:nvPr/>
        </p:nvSpPr>
        <p:spPr>
          <a:xfrm>
            <a:off x="2007344" y="2842502"/>
            <a:ext cx="2906744" cy="3505156"/>
          </a:xfrm>
          <a:prstGeom prst="roundRect">
            <a:avLst>
              <a:gd name="adj" fmla="val 4659"/>
            </a:avLst>
          </a:prstGeom>
          <a:noFill/>
          <a:ln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id="{501B1A25-2806-95B1-C8AF-28C9B2F495EB}"/>
              </a:ext>
            </a:extLst>
          </p:cNvPr>
          <p:cNvSpPr/>
          <p:nvPr/>
        </p:nvSpPr>
        <p:spPr>
          <a:xfrm>
            <a:off x="7542316" y="2842798"/>
            <a:ext cx="2906744" cy="3505156"/>
          </a:xfrm>
          <a:prstGeom prst="roundRect">
            <a:avLst>
              <a:gd name="adj" fmla="val 4659"/>
            </a:avLst>
          </a:prstGeom>
          <a:noFill/>
          <a:ln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4" name="矩形: 圆角 23">
            <a:extLst>
              <a:ext uri="{FF2B5EF4-FFF2-40B4-BE49-F238E27FC236}">
                <a16:creationId xmlns:a16="http://schemas.microsoft.com/office/drawing/2014/main" id="{065247E3-CE61-AE04-3A7D-5018747267F2}"/>
              </a:ext>
            </a:extLst>
          </p:cNvPr>
          <p:cNvSpPr/>
          <p:nvPr/>
        </p:nvSpPr>
        <p:spPr>
          <a:xfrm>
            <a:off x="4702999" y="2293661"/>
            <a:ext cx="3050406" cy="4182264"/>
          </a:xfrm>
          <a:prstGeom prst="roundRect">
            <a:avLst>
              <a:gd name="adj" fmla="val 4659"/>
            </a:avLst>
          </a:prstGeom>
          <a:solidFill>
            <a:srgbClr val="C00000"/>
          </a:solidFill>
          <a:ln>
            <a:noFill/>
          </a:ln>
          <a:effectLst>
            <a:outerShdw blurRad="381000" dist="63500" dir="5400000" algn="ctr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F99C4199-4967-0D1F-DB77-6083378AD77B}"/>
              </a:ext>
            </a:extLst>
          </p:cNvPr>
          <p:cNvSpPr/>
          <p:nvPr/>
        </p:nvSpPr>
        <p:spPr>
          <a:xfrm>
            <a:off x="4986704" y="4817250"/>
            <a:ext cx="2482997" cy="1279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05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26" name="矩形: 圆角 25">
            <a:extLst>
              <a:ext uri="{FF2B5EF4-FFF2-40B4-BE49-F238E27FC236}">
                <a16:creationId xmlns:a16="http://schemas.microsoft.com/office/drawing/2014/main" id="{E540E249-02B5-08D4-EE0A-0C252F1688DB}"/>
              </a:ext>
            </a:extLst>
          </p:cNvPr>
          <p:cNvSpPr/>
          <p:nvPr/>
        </p:nvSpPr>
        <p:spPr>
          <a:xfrm>
            <a:off x="4781360" y="2379326"/>
            <a:ext cx="2864493" cy="3985296"/>
          </a:xfrm>
          <a:prstGeom prst="roundRect">
            <a:avLst>
              <a:gd name="adj" fmla="val 4659"/>
            </a:avLst>
          </a:prstGeom>
          <a:noFill/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39679393-A27C-AF14-A286-E8D11E92341B}"/>
              </a:ext>
            </a:extLst>
          </p:cNvPr>
          <p:cNvSpPr/>
          <p:nvPr/>
        </p:nvSpPr>
        <p:spPr>
          <a:xfrm>
            <a:off x="2896224" y="3864667"/>
            <a:ext cx="1045750" cy="1045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F2EFA1CC-8E77-A2E4-40F9-29F8F4627F0B}"/>
              </a:ext>
            </a:extLst>
          </p:cNvPr>
          <p:cNvSpPr/>
          <p:nvPr/>
        </p:nvSpPr>
        <p:spPr>
          <a:xfrm>
            <a:off x="8521316" y="3864667"/>
            <a:ext cx="1045750" cy="10457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79C71A57-B98B-7524-5760-7F6AE5C46BDB}"/>
              </a:ext>
            </a:extLst>
          </p:cNvPr>
          <p:cNvSpPr/>
          <p:nvPr/>
        </p:nvSpPr>
        <p:spPr>
          <a:xfrm>
            <a:off x="5705327" y="3470145"/>
            <a:ext cx="1045750" cy="104575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43E99B7B-5078-E07F-6153-AEE10743A725}"/>
              </a:ext>
            </a:extLst>
          </p:cNvPr>
          <p:cNvSpPr/>
          <p:nvPr/>
        </p:nvSpPr>
        <p:spPr>
          <a:xfrm>
            <a:off x="2546627" y="3133432"/>
            <a:ext cx="1748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4070F0E3-224E-C64B-8E90-7B816482CA2A}"/>
              </a:ext>
            </a:extLst>
          </p:cNvPr>
          <p:cNvSpPr/>
          <p:nvPr/>
        </p:nvSpPr>
        <p:spPr>
          <a:xfrm>
            <a:off x="8189480" y="3133431"/>
            <a:ext cx="17384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57840993-E505-32EA-2FB0-EE1B6AD4FBB5}"/>
              </a:ext>
            </a:extLst>
          </p:cNvPr>
          <p:cNvSpPr/>
          <p:nvPr/>
        </p:nvSpPr>
        <p:spPr>
          <a:xfrm>
            <a:off x="5366427" y="273119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BCD2D170-18F1-75A7-893B-8AD57BC4EC2F}"/>
              </a:ext>
            </a:extLst>
          </p:cNvPr>
          <p:cNvCxnSpPr>
            <a:cxnSpLocks/>
          </p:cNvCxnSpPr>
          <p:nvPr/>
        </p:nvCxnSpPr>
        <p:spPr>
          <a:xfrm>
            <a:off x="3103103" y="3654341"/>
            <a:ext cx="63387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71785749-F8B7-8E96-4994-642A7139A91F}"/>
              </a:ext>
            </a:extLst>
          </p:cNvPr>
          <p:cNvCxnSpPr>
            <a:cxnSpLocks/>
          </p:cNvCxnSpPr>
          <p:nvPr/>
        </p:nvCxnSpPr>
        <p:spPr>
          <a:xfrm>
            <a:off x="8727253" y="3654341"/>
            <a:ext cx="63387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710A5A96-1B9B-7F28-4A3C-7AC16E623EE2}"/>
              </a:ext>
            </a:extLst>
          </p:cNvPr>
          <p:cNvCxnSpPr>
            <a:cxnSpLocks/>
          </p:cNvCxnSpPr>
          <p:nvPr/>
        </p:nvCxnSpPr>
        <p:spPr>
          <a:xfrm>
            <a:off x="5911263" y="3234812"/>
            <a:ext cx="63387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id="{3FDC382C-8948-B2A1-8234-3B5F7CD6BAB2}"/>
              </a:ext>
            </a:extLst>
          </p:cNvPr>
          <p:cNvSpPr>
            <a:spLocks noEditPoints="1"/>
          </p:cNvSpPr>
          <p:nvPr/>
        </p:nvSpPr>
        <p:spPr bwMode="auto">
          <a:xfrm>
            <a:off x="3211855" y="4111525"/>
            <a:ext cx="414488" cy="535546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>
            <a:spAutoFit/>
          </a:bodyPr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id="{2DA6A259-6CD7-1223-4A44-E9F687F48A24}"/>
              </a:ext>
            </a:extLst>
          </p:cNvPr>
          <p:cNvSpPr>
            <a:spLocks noEditPoints="1"/>
          </p:cNvSpPr>
          <p:nvPr/>
        </p:nvSpPr>
        <p:spPr bwMode="auto">
          <a:xfrm>
            <a:off x="6027798" y="3791619"/>
            <a:ext cx="400808" cy="402801"/>
          </a:xfrm>
          <a:custGeom>
            <a:avLst/>
            <a:gdLst>
              <a:gd name="T0" fmla="*/ 176 w 201"/>
              <a:gd name="T1" fmla="*/ 0 h 202"/>
              <a:gd name="T2" fmla="*/ 160 w 201"/>
              <a:gd name="T3" fmla="*/ 17 h 202"/>
              <a:gd name="T4" fmla="*/ 0 w 201"/>
              <a:gd name="T5" fmla="*/ 17 h 202"/>
              <a:gd name="T6" fmla="*/ 0 w 201"/>
              <a:gd name="T7" fmla="*/ 202 h 202"/>
              <a:gd name="T8" fmla="*/ 183 w 201"/>
              <a:gd name="T9" fmla="*/ 202 h 202"/>
              <a:gd name="T10" fmla="*/ 183 w 201"/>
              <a:gd name="T11" fmla="*/ 47 h 202"/>
              <a:gd name="T12" fmla="*/ 201 w 201"/>
              <a:gd name="T13" fmla="*/ 26 h 202"/>
              <a:gd name="T14" fmla="*/ 176 w 201"/>
              <a:gd name="T15" fmla="*/ 0 h 202"/>
              <a:gd name="T16" fmla="*/ 158 w 201"/>
              <a:gd name="T17" fmla="*/ 177 h 202"/>
              <a:gd name="T18" fmla="*/ 25 w 201"/>
              <a:gd name="T19" fmla="*/ 177 h 202"/>
              <a:gd name="T20" fmla="*/ 25 w 201"/>
              <a:gd name="T21" fmla="*/ 42 h 202"/>
              <a:gd name="T22" fmla="*/ 135 w 201"/>
              <a:gd name="T23" fmla="*/ 42 h 202"/>
              <a:gd name="T24" fmla="*/ 73 w 201"/>
              <a:gd name="T25" fmla="*/ 107 h 202"/>
              <a:gd name="T26" fmla="*/ 98 w 201"/>
              <a:gd name="T27" fmla="*/ 132 h 202"/>
              <a:gd name="T28" fmla="*/ 158 w 201"/>
              <a:gd name="T29" fmla="*/ 72 h 202"/>
              <a:gd name="T30" fmla="*/ 158 w 201"/>
              <a:gd name="T31" fmla="*/ 177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1" h="202">
                <a:moveTo>
                  <a:pt x="176" y="0"/>
                </a:moveTo>
                <a:lnTo>
                  <a:pt x="160" y="17"/>
                </a:lnTo>
                <a:lnTo>
                  <a:pt x="0" y="17"/>
                </a:lnTo>
                <a:lnTo>
                  <a:pt x="0" y="202"/>
                </a:lnTo>
                <a:lnTo>
                  <a:pt x="183" y="202"/>
                </a:lnTo>
                <a:lnTo>
                  <a:pt x="183" y="47"/>
                </a:lnTo>
                <a:lnTo>
                  <a:pt x="201" y="26"/>
                </a:lnTo>
                <a:lnTo>
                  <a:pt x="176" y="0"/>
                </a:lnTo>
                <a:close/>
                <a:moveTo>
                  <a:pt x="158" y="177"/>
                </a:moveTo>
                <a:lnTo>
                  <a:pt x="25" y="177"/>
                </a:lnTo>
                <a:lnTo>
                  <a:pt x="25" y="42"/>
                </a:lnTo>
                <a:lnTo>
                  <a:pt x="135" y="42"/>
                </a:lnTo>
                <a:lnTo>
                  <a:pt x="73" y="107"/>
                </a:lnTo>
                <a:lnTo>
                  <a:pt x="98" y="132"/>
                </a:lnTo>
                <a:lnTo>
                  <a:pt x="158" y="72"/>
                </a:lnTo>
                <a:lnTo>
                  <a:pt x="158" y="1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id="{5DA90454-35B3-B2B3-CAAC-83769ED965C1}"/>
              </a:ext>
            </a:extLst>
          </p:cNvPr>
          <p:cNvSpPr>
            <a:spLocks noEditPoints="1"/>
          </p:cNvSpPr>
          <p:nvPr/>
        </p:nvSpPr>
        <p:spPr bwMode="auto">
          <a:xfrm>
            <a:off x="8791684" y="4171554"/>
            <a:ext cx="505015" cy="423526"/>
          </a:xfrm>
          <a:custGeom>
            <a:avLst/>
            <a:gdLst>
              <a:gd name="T0" fmla="*/ 0 w 471"/>
              <a:gd name="T1" fmla="*/ 395 h 395"/>
              <a:gd name="T2" fmla="*/ 90 w 471"/>
              <a:gd name="T3" fmla="*/ 395 h 395"/>
              <a:gd name="T4" fmla="*/ 90 w 471"/>
              <a:gd name="T5" fmla="*/ 234 h 395"/>
              <a:gd name="T6" fmla="*/ 0 w 471"/>
              <a:gd name="T7" fmla="*/ 234 h 395"/>
              <a:gd name="T8" fmla="*/ 0 w 471"/>
              <a:gd name="T9" fmla="*/ 395 h 395"/>
              <a:gd name="T10" fmla="*/ 19 w 471"/>
              <a:gd name="T11" fmla="*/ 253 h 395"/>
              <a:gd name="T12" fmla="*/ 71 w 471"/>
              <a:gd name="T13" fmla="*/ 253 h 395"/>
              <a:gd name="T14" fmla="*/ 71 w 471"/>
              <a:gd name="T15" fmla="*/ 376 h 395"/>
              <a:gd name="T16" fmla="*/ 19 w 471"/>
              <a:gd name="T17" fmla="*/ 376 h 395"/>
              <a:gd name="T18" fmla="*/ 19 w 471"/>
              <a:gd name="T19" fmla="*/ 253 h 395"/>
              <a:gd name="T20" fmla="*/ 128 w 471"/>
              <a:gd name="T21" fmla="*/ 395 h 395"/>
              <a:gd name="T22" fmla="*/ 218 w 471"/>
              <a:gd name="T23" fmla="*/ 395 h 395"/>
              <a:gd name="T24" fmla="*/ 218 w 471"/>
              <a:gd name="T25" fmla="*/ 87 h 395"/>
              <a:gd name="T26" fmla="*/ 128 w 471"/>
              <a:gd name="T27" fmla="*/ 87 h 395"/>
              <a:gd name="T28" fmla="*/ 128 w 471"/>
              <a:gd name="T29" fmla="*/ 395 h 395"/>
              <a:gd name="T30" fmla="*/ 147 w 471"/>
              <a:gd name="T31" fmla="*/ 106 h 395"/>
              <a:gd name="T32" fmla="*/ 199 w 471"/>
              <a:gd name="T33" fmla="*/ 106 h 395"/>
              <a:gd name="T34" fmla="*/ 199 w 471"/>
              <a:gd name="T35" fmla="*/ 376 h 395"/>
              <a:gd name="T36" fmla="*/ 147 w 471"/>
              <a:gd name="T37" fmla="*/ 376 h 395"/>
              <a:gd name="T38" fmla="*/ 147 w 471"/>
              <a:gd name="T39" fmla="*/ 106 h 395"/>
              <a:gd name="T40" fmla="*/ 383 w 471"/>
              <a:gd name="T41" fmla="*/ 156 h 395"/>
              <a:gd name="T42" fmla="*/ 383 w 471"/>
              <a:gd name="T43" fmla="*/ 395 h 395"/>
              <a:gd name="T44" fmla="*/ 471 w 471"/>
              <a:gd name="T45" fmla="*/ 395 h 395"/>
              <a:gd name="T46" fmla="*/ 471 w 471"/>
              <a:gd name="T47" fmla="*/ 156 h 395"/>
              <a:gd name="T48" fmla="*/ 383 w 471"/>
              <a:gd name="T49" fmla="*/ 156 h 395"/>
              <a:gd name="T50" fmla="*/ 452 w 471"/>
              <a:gd name="T51" fmla="*/ 376 h 395"/>
              <a:gd name="T52" fmla="*/ 402 w 471"/>
              <a:gd name="T53" fmla="*/ 376 h 395"/>
              <a:gd name="T54" fmla="*/ 402 w 471"/>
              <a:gd name="T55" fmla="*/ 175 h 395"/>
              <a:gd name="T56" fmla="*/ 452 w 471"/>
              <a:gd name="T57" fmla="*/ 175 h 395"/>
              <a:gd name="T58" fmla="*/ 452 w 471"/>
              <a:gd name="T59" fmla="*/ 376 h 395"/>
              <a:gd name="T60" fmla="*/ 256 w 471"/>
              <a:gd name="T61" fmla="*/ 395 h 395"/>
              <a:gd name="T62" fmla="*/ 346 w 471"/>
              <a:gd name="T63" fmla="*/ 395 h 395"/>
              <a:gd name="T64" fmla="*/ 346 w 471"/>
              <a:gd name="T65" fmla="*/ 0 h 395"/>
              <a:gd name="T66" fmla="*/ 256 w 471"/>
              <a:gd name="T67" fmla="*/ 0 h 395"/>
              <a:gd name="T68" fmla="*/ 256 w 471"/>
              <a:gd name="T69" fmla="*/ 395 h 395"/>
              <a:gd name="T70" fmla="*/ 275 w 471"/>
              <a:gd name="T71" fmla="*/ 19 h 395"/>
              <a:gd name="T72" fmla="*/ 327 w 471"/>
              <a:gd name="T73" fmla="*/ 19 h 395"/>
              <a:gd name="T74" fmla="*/ 327 w 471"/>
              <a:gd name="T75" fmla="*/ 376 h 395"/>
              <a:gd name="T76" fmla="*/ 275 w 471"/>
              <a:gd name="T77" fmla="*/ 376 h 395"/>
              <a:gd name="T78" fmla="*/ 275 w 471"/>
              <a:gd name="T79" fmla="*/ 19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1" h="395">
                <a:moveTo>
                  <a:pt x="0" y="395"/>
                </a:moveTo>
                <a:lnTo>
                  <a:pt x="90" y="395"/>
                </a:lnTo>
                <a:lnTo>
                  <a:pt x="90" y="234"/>
                </a:lnTo>
                <a:lnTo>
                  <a:pt x="0" y="234"/>
                </a:lnTo>
                <a:lnTo>
                  <a:pt x="0" y="395"/>
                </a:lnTo>
                <a:close/>
                <a:moveTo>
                  <a:pt x="19" y="253"/>
                </a:moveTo>
                <a:lnTo>
                  <a:pt x="71" y="253"/>
                </a:lnTo>
                <a:lnTo>
                  <a:pt x="71" y="376"/>
                </a:lnTo>
                <a:lnTo>
                  <a:pt x="19" y="376"/>
                </a:lnTo>
                <a:lnTo>
                  <a:pt x="19" y="253"/>
                </a:lnTo>
                <a:close/>
                <a:moveTo>
                  <a:pt x="128" y="395"/>
                </a:moveTo>
                <a:lnTo>
                  <a:pt x="218" y="395"/>
                </a:lnTo>
                <a:lnTo>
                  <a:pt x="218" y="87"/>
                </a:lnTo>
                <a:lnTo>
                  <a:pt x="128" y="87"/>
                </a:lnTo>
                <a:lnTo>
                  <a:pt x="128" y="395"/>
                </a:lnTo>
                <a:close/>
                <a:moveTo>
                  <a:pt x="147" y="106"/>
                </a:moveTo>
                <a:lnTo>
                  <a:pt x="199" y="106"/>
                </a:lnTo>
                <a:lnTo>
                  <a:pt x="199" y="376"/>
                </a:lnTo>
                <a:lnTo>
                  <a:pt x="147" y="376"/>
                </a:lnTo>
                <a:lnTo>
                  <a:pt x="147" y="106"/>
                </a:lnTo>
                <a:close/>
                <a:moveTo>
                  <a:pt x="383" y="156"/>
                </a:moveTo>
                <a:lnTo>
                  <a:pt x="383" y="395"/>
                </a:lnTo>
                <a:lnTo>
                  <a:pt x="471" y="395"/>
                </a:lnTo>
                <a:lnTo>
                  <a:pt x="471" y="156"/>
                </a:lnTo>
                <a:lnTo>
                  <a:pt x="383" y="156"/>
                </a:lnTo>
                <a:close/>
                <a:moveTo>
                  <a:pt x="452" y="376"/>
                </a:moveTo>
                <a:lnTo>
                  <a:pt x="402" y="376"/>
                </a:lnTo>
                <a:lnTo>
                  <a:pt x="402" y="175"/>
                </a:lnTo>
                <a:lnTo>
                  <a:pt x="452" y="175"/>
                </a:lnTo>
                <a:lnTo>
                  <a:pt x="452" y="376"/>
                </a:lnTo>
                <a:close/>
                <a:moveTo>
                  <a:pt x="256" y="395"/>
                </a:moveTo>
                <a:lnTo>
                  <a:pt x="346" y="395"/>
                </a:lnTo>
                <a:lnTo>
                  <a:pt x="346" y="0"/>
                </a:lnTo>
                <a:lnTo>
                  <a:pt x="256" y="0"/>
                </a:lnTo>
                <a:lnTo>
                  <a:pt x="256" y="395"/>
                </a:lnTo>
                <a:close/>
                <a:moveTo>
                  <a:pt x="275" y="19"/>
                </a:moveTo>
                <a:lnTo>
                  <a:pt x="327" y="19"/>
                </a:lnTo>
                <a:lnTo>
                  <a:pt x="327" y="376"/>
                </a:lnTo>
                <a:lnTo>
                  <a:pt x="275" y="376"/>
                </a:lnTo>
                <a:lnTo>
                  <a:pt x="275" y="1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 dirty="0"/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A62EB0B9-3762-8BBB-43F2-4F1D87C85829}"/>
              </a:ext>
            </a:extLst>
          </p:cNvPr>
          <p:cNvGrpSpPr/>
          <p:nvPr/>
        </p:nvGrpSpPr>
        <p:grpSpPr>
          <a:xfrm>
            <a:off x="2639646" y="1201920"/>
            <a:ext cx="7177112" cy="948114"/>
            <a:chOff x="2507444" y="1041139"/>
            <a:chExt cx="7177112" cy="948114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FFE8244A-B227-A058-E964-5210E7AB346E}"/>
                </a:ext>
              </a:extLst>
            </p:cNvPr>
            <p:cNvSpPr txBox="1"/>
            <p:nvPr/>
          </p:nvSpPr>
          <p:spPr>
            <a:xfrm>
              <a:off x="3253756" y="1109076"/>
              <a:ext cx="5684488" cy="8801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25000"/>
                </a:lnSpc>
                <a:defRPr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学校创建于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1954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年成为本科院校，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年被国务院学位委员会确定为首批硕士学位授予单位，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年被批准为博士学位授予单位，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2017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年入选教育部卓越教师培养计划实施院校。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E389F232-210C-3BE8-86BC-F705FA86338C}"/>
                </a:ext>
              </a:extLst>
            </p:cNvPr>
            <p:cNvSpPr txBox="1"/>
            <p:nvPr/>
          </p:nvSpPr>
          <p:spPr>
            <a:xfrm>
              <a:off x="2507444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8EC87E7A-EE16-70FA-3109-3A8BE377CA83}"/>
                </a:ext>
              </a:extLst>
            </p:cNvPr>
            <p:cNvSpPr txBox="1"/>
            <p:nvPr/>
          </p:nvSpPr>
          <p:spPr>
            <a:xfrm flipH="1" flipV="1">
              <a:off x="9223520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194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accent1"/>
            </a:gs>
            <a:gs pos="100000">
              <a:srgbClr val="B53329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占位符 15">
            <a:extLst>
              <a:ext uri="{FF2B5EF4-FFF2-40B4-BE49-F238E27FC236}">
                <a16:creationId xmlns:a16="http://schemas.microsoft.com/office/drawing/2014/main" id="{50831D21-1D68-4FB5-9285-C7910893FC0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309872" cy="6858000"/>
          </a:xfr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6B08CBD8-8217-49FD-BDF9-1C1A2E963D35}"/>
              </a:ext>
            </a:extLst>
          </p:cNvPr>
          <p:cNvGrpSpPr/>
          <p:nvPr/>
        </p:nvGrpSpPr>
        <p:grpSpPr>
          <a:xfrm>
            <a:off x="4998166" y="1886031"/>
            <a:ext cx="6369490" cy="2603662"/>
            <a:chOff x="6030132" y="2463130"/>
            <a:chExt cx="6369490" cy="2603662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49CFFC33-4F97-4CC8-A1F5-572DF37F6999}"/>
                </a:ext>
              </a:extLst>
            </p:cNvPr>
            <p:cNvSpPr txBox="1"/>
            <p:nvPr/>
          </p:nvSpPr>
          <p:spPr>
            <a:xfrm>
              <a:off x="6030132" y="2463130"/>
              <a:ext cx="4440639" cy="1314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6E1C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04 </a:t>
              </a: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6E1C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论文结论</a:t>
              </a:r>
            </a:p>
          </p:txBody>
        </p:sp>
        <p:sp>
          <p:nvSpPr>
            <p:cNvPr id="19" name="矩形 18" descr="e7d195523061f1c003d7160bb3852330e69e1b47c664ea0314E9593E18313AD830F940F1AC53C40C0B8B3D93D4DFF44B590F8D4A945ADE53F5D61968231FCAE157B0D7022AA0681C03E9FB4B1E3862D0119797DC75309B729FB0FA201E530FDEB283C7DFA0F62807046CCAA26EAD25240609E5BEEAE798B7283B98FEA10C489A73AAC5BE87C93EBF">
              <a:extLst>
                <a:ext uri="{FF2B5EF4-FFF2-40B4-BE49-F238E27FC236}">
                  <a16:creationId xmlns:a16="http://schemas.microsoft.com/office/drawing/2014/main" id="{0095DFA4-4FA9-4412-923E-14D427A11695}"/>
                </a:ext>
              </a:extLst>
            </p:cNvPr>
            <p:cNvSpPr/>
            <p:nvPr/>
          </p:nvSpPr>
          <p:spPr>
            <a:xfrm>
              <a:off x="6059426" y="3777336"/>
              <a:ext cx="6340196" cy="128945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defTabSz="685800">
                <a:lnSpc>
                  <a:spcPct val="150000"/>
                </a:lnSpc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D1433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Arial"/>
                  <a:ea typeface="微软雅黑"/>
                  <a:cs typeface="Segoe UI Semilight" panose="020B0402040204020203" pitchFamily="34" charset="0"/>
                </a:rPr>
                <a:t>上海师范大学是上海市重点建设高校，是一所以文科见长并具教师教育特色的文、理、工、艺等学科协调发展的综合性大学。</a:t>
              </a: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:a16="http://schemas.microsoft.com/office/drawing/2014/main" id="{00078FD0-A4EB-4858-9E77-3129416BA82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932" y="396448"/>
            <a:ext cx="3186817" cy="66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98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38B323-2DF1-5EE5-C7C4-0B68FB846FE2}"/>
              </a:ext>
            </a:extLst>
          </p:cNvPr>
          <p:cNvSpPr txBox="1">
            <a:spLocks/>
          </p:cNvSpPr>
          <p:nvPr/>
        </p:nvSpPr>
        <p:spPr>
          <a:xfrm>
            <a:off x="872671" y="664929"/>
            <a:ext cx="4657796" cy="5232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BB4BF6D7-86C2-6DC9-0529-F83974DA998E}"/>
              </a:ext>
            </a:extLst>
          </p:cNvPr>
          <p:cNvSpPr/>
          <p:nvPr/>
        </p:nvSpPr>
        <p:spPr>
          <a:xfrm>
            <a:off x="872671" y="2527368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1F150087-66CA-827E-A2C5-6523C76B496F}"/>
              </a:ext>
            </a:extLst>
          </p:cNvPr>
          <p:cNvCxnSpPr>
            <a:cxnSpLocks/>
          </p:cNvCxnSpPr>
          <p:nvPr/>
        </p:nvCxnSpPr>
        <p:spPr>
          <a:xfrm>
            <a:off x="1053293" y="4708496"/>
            <a:ext cx="2287580" cy="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91D97955-8283-8D84-B6A1-FFE6E46F7DD7}"/>
              </a:ext>
            </a:extLst>
          </p:cNvPr>
          <p:cNvSpPr/>
          <p:nvPr/>
        </p:nvSpPr>
        <p:spPr>
          <a:xfrm>
            <a:off x="1281569" y="4447663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110548B-C5C1-99E9-1A26-28E2675B05D3}"/>
              </a:ext>
            </a:extLst>
          </p:cNvPr>
          <p:cNvSpPr/>
          <p:nvPr/>
        </p:nvSpPr>
        <p:spPr>
          <a:xfrm>
            <a:off x="3625197" y="2527368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93459EB8-E98C-BC40-78EE-66A2B58E0302}"/>
              </a:ext>
            </a:extLst>
          </p:cNvPr>
          <p:cNvCxnSpPr>
            <a:cxnSpLocks/>
          </p:cNvCxnSpPr>
          <p:nvPr/>
        </p:nvCxnSpPr>
        <p:spPr>
          <a:xfrm>
            <a:off x="3801413" y="4708496"/>
            <a:ext cx="2287580" cy="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F90BEA03-9A4E-3E80-FAB6-CD33D80B5AB3}"/>
              </a:ext>
            </a:extLst>
          </p:cNvPr>
          <p:cNvSpPr/>
          <p:nvPr/>
        </p:nvSpPr>
        <p:spPr>
          <a:xfrm>
            <a:off x="6377723" y="2527368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E072A4A7-A89F-679B-DBEF-C14B46FCD103}"/>
              </a:ext>
            </a:extLst>
          </p:cNvPr>
          <p:cNvCxnSpPr>
            <a:cxnSpLocks/>
          </p:cNvCxnSpPr>
          <p:nvPr/>
        </p:nvCxnSpPr>
        <p:spPr>
          <a:xfrm>
            <a:off x="6561944" y="4708496"/>
            <a:ext cx="2287580" cy="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id="{A6ED65E6-8212-153C-037F-EA9FAFF9E53B}"/>
              </a:ext>
            </a:extLst>
          </p:cNvPr>
          <p:cNvSpPr/>
          <p:nvPr/>
        </p:nvSpPr>
        <p:spPr>
          <a:xfrm>
            <a:off x="9130248" y="2526212"/>
            <a:ext cx="2592000" cy="3266108"/>
          </a:xfrm>
          <a:prstGeom prst="rect">
            <a:avLst/>
          </a:prstGeom>
          <a:noFill/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rgbClr val="0E0E0E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BD4C26BD-9928-D966-5691-74071FBE1953}"/>
              </a:ext>
            </a:extLst>
          </p:cNvPr>
          <p:cNvCxnSpPr>
            <a:cxnSpLocks/>
          </p:cNvCxnSpPr>
          <p:nvPr/>
        </p:nvCxnSpPr>
        <p:spPr>
          <a:xfrm>
            <a:off x="9310870" y="4707340"/>
            <a:ext cx="2287580" cy="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A65B6CC1-F18E-037F-0997-8B5B657D888A}"/>
              </a:ext>
            </a:extLst>
          </p:cNvPr>
          <p:cNvSpPr/>
          <p:nvPr/>
        </p:nvSpPr>
        <p:spPr>
          <a:xfrm>
            <a:off x="923151" y="4929041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40F57AE1-798B-F90C-8E80-65CA9D37A0D4}"/>
              </a:ext>
            </a:extLst>
          </p:cNvPr>
          <p:cNvSpPr/>
          <p:nvPr/>
        </p:nvSpPr>
        <p:spPr>
          <a:xfrm>
            <a:off x="4044099" y="4447664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0DFAE59-BAE3-D072-0EAB-346B70099540}"/>
              </a:ext>
            </a:extLst>
          </p:cNvPr>
          <p:cNvSpPr/>
          <p:nvPr/>
        </p:nvSpPr>
        <p:spPr>
          <a:xfrm>
            <a:off x="3685424" y="4929041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C1C98C7F-88C8-80F8-BB0E-A984AA283BD1}"/>
              </a:ext>
            </a:extLst>
          </p:cNvPr>
          <p:cNvSpPr/>
          <p:nvPr/>
        </p:nvSpPr>
        <p:spPr>
          <a:xfrm>
            <a:off x="6796093" y="4440202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4E7B077-BB2F-63A2-66F8-FFCDF38A5498}"/>
              </a:ext>
            </a:extLst>
          </p:cNvPr>
          <p:cNvSpPr/>
          <p:nvPr/>
        </p:nvSpPr>
        <p:spPr>
          <a:xfrm>
            <a:off x="6437418" y="4929041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DE4C7A9B-62BB-7F68-C365-6840259E178C}"/>
              </a:ext>
            </a:extLst>
          </p:cNvPr>
          <p:cNvSpPr/>
          <p:nvPr/>
        </p:nvSpPr>
        <p:spPr>
          <a:xfrm>
            <a:off x="9539146" y="4445659"/>
            <a:ext cx="1774204" cy="51935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zh-CN" altLang="en-US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322A3EC-81AF-46CA-8AB9-43F36F6FEE53}"/>
              </a:ext>
            </a:extLst>
          </p:cNvPr>
          <p:cNvSpPr/>
          <p:nvPr/>
        </p:nvSpPr>
        <p:spPr>
          <a:xfrm>
            <a:off x="9176712" y="4929041"/>
            <a:ext cx="2491555" cy="67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5000"/>
              </a:lnSpc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24F93A4E-3763-3DE8-85B7-65A1BE025903}"/>
              </a:ext>
            </a:extLst>
          </p:cNvPr>
          <p:cNvGrpSpPr/>
          <p:nvPr/>
        </p:nvGrpSpPr>
        <p:grpSpPr>
          <a:xfrm>
            <a:off x="2701679" y="1188149"/>
            <a:ext cx="7177112" cy="948114"/>
            <a:chOff x="2507444" y="1041139"/>
            <a:chExt cx="7177112" cy="948114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A1E442B7-B54E-3C19-A639-24F786072052}"/>
                </a:ext>
              </a:extLst>
            </p:cNvPr>
            <p:cNvSpPr txBox="1"/>
            <p:nvPr/>
          </p:nvSpPr>
          <p:spPr>
            <a:xfrm>
              <a:off x="3253756" y="1109076"/>
              <a:ext cx="5684488" cy="8801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25000"/>
                </a:lnSpc>
                <a:defRPr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just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学校创建于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1954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1956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年成为本科院校，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年被国务院学位委员会确定为首批硕士学位授予单位，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1986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年被批准为博士学位授予单位，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2017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年入选教育部卓越教师培养计划实施院校。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C3B2B784-D663-E1A8-AC93-46FC7C35C781}"/>
                </a:ext>
              </a:extLst>
            </p:cNvPr>
            <p:cNvSpPr txBox="1"/>
            <p:nvPr/>
          </p:nvSpPr>
          <p:spPr>
            <a:xfrm>
              <a:off x="2507444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92B1AB0E-AC2C-DA2F-54E2-52C5C60CDB56}"/>
                </a:ext>
              </a:extLst>
            </p:cNvPr>
            <p:cNvSpPr txBox="1"/>
            <p:nvPr/>
          </p:nvSpPr>
          <p:spPr>
            <a:xfrm flipH="1" flipV="1">
              <a:off x="9223520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  <p:pic>
        <p:nvPicPr>
          <p:cNvPr id="23" name="图片占位符 4">
            <a:extLst>
              <a:ext uri="{FF2B5EF4-FFF2-40B4-BE49-F238E27FC236}">
                <a16:creationId xmlns:a16="http://schemas.microsoft.com/office/drawing/2014/main" id="{054EAAB4-E8A1-8CEF-A33A-C0784F08B0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976972" y="2641044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  <p:pic>
        <p:nvPicPr>
          <p:cNvPr id="24" name="图片占位符 10">
            <a:extLst>
              <a:ext uri="{FF2B5EF4-FFF2-40B4-BE49-F238E27FC236}">
                <a16:creationId xmlns:a16="http://schemas.microsoft.com/office/drawing/2014/main" id="{DD5964FC-AF1B-D788-52A2-206E8995A3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3728966" y="2641044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  <p:pic>
        <p:nvPicPr>
          <p:cNvPr id="25" name="图片占位符 17">
            <a:extLst>
              <a:ext uri="{FF2B5EF4-FFF2-40B4-BE49-F238E27FC236}">
                <a16:creationId xmlns:a16="http://schemas.microsoft.com/office/drawing/2014/main" id="{B7AEA73F-3E02-B978-7B28-3830AE8834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6480960" y="2641044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  <p:pic>
        <p:nvPicPr>
          <p:cNvPr id="26" name="图片占位符 21">
            <a:extLst>
              <a:ext uri="{FF2B5EF4-FFF2-40B4-BE49-F238E27FC236}">
                <a16:creationId xmlns:a16="http://schemas.microsoft.com/office/drawing/2014/main" id="{0DCF909C-CA29-A83E-605E-8B75A75ACF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" r="2184"/>
          <a:stretch/>
        </p:blipFill>
        <p:spPr>
          <a:xfrm>
            <a:off x="9232953" y="2641044"/>
            <a:ext cx="2406856" cy="1677868"/>
          </a:xfrm>
          <a:custGeom>
            <a:avLst/>
            <a:gdLst>
              <a:gd name="connsiteX0" fmla="*/ 0 w 2406856"/>
              <a:gd name="connsiteY0" fmla="*/ 0 h 1677868"/>
              <a:gd name="connsiteX1" fmla="*/ 2406856 w 2406856"/>
              <a:gd name="connsiteY1" fmla="*/ 0 h 1677868"/>
              <a:gd name="connsiteX2" fmla="*/ 2406856 w 2406856"/>
              <a:gd name="connsiteY2" fmla="*/ 1677868 h 1677868"/>
              <a:gd name="connsiteX3" fmla="*/ 0 w 2406856"/>
              <a:gd name="connsiteY3" fmla="*/ 1677868 h 1677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6856" h="1677868">
                <a:moveTo>
                  <a:pt x="0" y="0"/>
                </a:moveTo>
                <a:lnTo>
                  <a:pt x="2406856" y="0"/>
                </a:lnTo>
                <a:lnTo>
                  <a:pt x="2406856" y="1677868"/>
                </a:lnTo>
                <a:lnTo>
                  <a:pt x="0" y="167786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9044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D67FFE-406C-3815-9ED2-93F3CF3F73A4}"/>
              </a:ext>
            </a:extLst>
          </p:cNvPr>
          <p:cNvSpPr txBox="1">
            <a:spLocks/>
          </p:cNvSpPr>
          <p:nvPr/>
        </p:nvSpPr>
        <p:spPr>
          <a:xfrm>
            <a:off x="872671" y="664929"/>
            <a:ext cx="4481527" cy="5232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流程图: 可选过程 2">
            <a:extLst>
              <a:ext uri="{FF2B5EF4-FFF2-40B4-BE49-F238E27FC236}">
                <a16:creationId xmlns:a16="http://schemas.microsoft.com/office/drawing/2014/main" id="{85317C0D-05FF-33DC-0D83-62C3E3CAD6D0}"/>
              </a:ext>
            </a:extLst>
          </p:cNvPr>
          <p:cNvSpPr/>
          <p:nvPr/>
        </p:nvSpPr>
        <p:spPr>
          <a:xfrm rot="2700000">
            <a:off x="6882042" y="4753028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" name="流程图: 可选过程 3">
            <a:extLst>
              <a:ext uri="{FF2B5EF4-FFF2-40B4-BE49-F238E27FC236}">
                <a16:creationId xmlns:a16="http://schemas.microsoft.com/office/drawing/2014/main" id="{54A6B22A-47B7-6E4A-E436-B3F1F1731FBD}"/>
              </a:ext>
            </a:extLst>
          </p:cNvPr>
          <p:cNvSpPr/>
          <p:nvPr/>
        </p:nvSpPr>
        <p:spPr>
          <a:xfrm rot="2700000">
            <a:off x="6882042" y="2960647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流程图: 可选过程 4">
            <a:extLst>
              <a:ext uri="{FF2B5EF4-FFF2-40B4-BE49-F238E27FC236}">
                <a16:creationId xmlns:a16="http://schemas.microsoft.com/office/drawing/2014/main" id="{7FFDB688-D6A6-B19C-A9F6-6AD10C9474EC}"/>
              </a:ext>
            </a:extLst>
          </p:cNvPr>
          <p:cNvSpPr/>
          <p:nvPr/>
        </p:nvSpPr>
        <p:spPr>
          <a:xfrm rot="2700000">
            <a:off x="1212835" y="4753027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" name="流程图: 可选过程 5">
            <a:extLst>
              <a:ext uri="{FF2B5EF4-FFF2-40B4-BE49-F238E27FC236}">
                <a16:creationId xmlns:a16="http://schemas.microsoft.com/office/drawing/2014/main" id="{7660D25A-8E20-B75C-9347-E35043048261}"/>
              </a:ext>
            </a:extLst>
          </p:cNvPr>
          <p:cNvSpPr/>
          <p:nvPr/>
        </p:nvSpPr>
        <p:spPr>
          <a:xfrm rot="2700000">
            <a:off x="1212835" y="2960646"/>
            <a:ext cx="957600" cy="95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2286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4224CB-2A8D-1E01-56EC-84DAB89A399E}"/>
              </a:ext>
            </a:extLst>
          </p:cNvPr>
          <p:cNvSpPr txBox="1"/>
          <p:nvPr/>
        </p:nvSpPr>
        <p:spPr>
          <a:xfrm>
            <a:off x="2500732" y="3484898"/>
            <a:ext cx="4013908" cy="679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</a:p>
          <a:p>
            <a:pPr algn="l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F741297-7545-8235-5782-D961A1C4A1F9}"/>
              </a:ext>
            </a:extLst>
          </p:cNvPr>
          <p:cNvSpPr txBox="1"/>
          <p:nvPr/>
        </p:nvSpPr>
        <p:spPr>
          <a:xfrm>
            <a:off x="3130935" y="299904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3AE2387D-9D72-DBD5-90F7-BCD0D35FF08B}"/>
              </a:ext>
            </a:extLst>
          </p:cNvPr>
          <p:cNvSpPr/>
          <p:nvPr/>
        </p:nvSpPr>
        <p:spPr>
          <a:xfrm>
            <a:off x="2590087" y="2981217"/>
            <a:ext cx="432000" cy="408623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01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2E61AFA-EF21-5E6B-12B3-9CD32971EFA5}"/>
              </a:ext>
            </a:extLst>
          </p:cNvPr>
          <p:cNvSpPr txBox="1"/>
          <p:nvPr/>
        </p:nvSpPr>
        <p:spPr>
          <a:xfrm>
            <a:off x="8839106" y="299904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838C0E84-8FD8-4189-2CCB-C6FCC043EE18}"/>
              </a:ext>
            </a:extLst>
          </p:cNvPr>
          <p:cNvSpPr/>
          <p:nvPr/>
        </p:nvSpPr>
        <p:spPr>
          <a:xfrm>
            <a:off x="8298258" y="2981217"/>
            <a:ext cx="432000" cy="408623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02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5AF6FDC-8201-A3F9-0F3B-F75390D71A4C}"/>
              </a:ext>
            </a:extLst>
          </p:cNvPr>
          <p:cNvSpPr txBox="1"/>
          <p:nvPr/>
        </p:nvSpPr>
        <p:spPr>
          <a:xfrm>
            <a:off x="2500731" y="5244838"/>
            <a:ext cx="4013908" cy="6798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</a:p>
          <a:p>
            <a:pPr algn="l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BD1B8E4-CE29-2DCE-6885-F5E47B4F2A94}"/>
              </a:ext>
            </a:extLst>
          </p:cNvPr>
          <p:cNvSpPr txBox="1"/>
          <p:nvPr/>
        </p:nvSpPr>
        <p:spPr>
          <a:xfrm>
            <a:off x="3130935" y="475898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94DFDA9C-7E8C-D2E0-4BBF-C3718B1A2CA4}"/>
              </a:ext>
            </a:extLst>
          </p:cNvPr>
          <p:cNvSpPr/>
          <p:nvPr/>
        </p:nvSpPr>
        <p:spPr>
          <a:xfrm>
            <a:off x="2590087" y="4741157"/>
            <a:ext cx="432000" cy="408623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03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E28149FB-B005-0D86-3FF4-A13720D7B546}"/>
              </a:ext>
            </a:extLst>
          </p:cNvPr>
          <p:cNvSpPr txBox="1"/>
          <p:nvPr/>
        </p:nvSpPr>
        <p:spPr>
          <a:xfrm>
            <a:off x="8839106" y="4758985"/>
            <a:ext cx="138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请输入标题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sym typeface="+mn-lt"/>
            </a:endParaRP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2F1EB11D-FF8E-81D9-4B77-5F7330FF17BA}"/>
              </a:ext>
            </a:extLst>
          </p:cNvPr>
          <p:cNvSpPr/>
          <p:nvPr/>
        </p:nvSpPr>
        <p:spPr>
          <a:xfrm>
            <a:off x="8298258" y="4741157"/>
            <a:ext cx="432000" cy="408623"/>
          </a:xfrm>
          <a:prstGeom prst="round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cs typeface="+mn-cs"/>
                <a:sym typeface="+mn-lt"/>
              </a:rPr>
              <a:t>04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E9195A78-535F-560A-C2C0-7BAD1F591538}"/>
              </a:ext>
            </a:extLst>
          </p:cNvPr>
          <p:cNvGrpSpPr/>
          <p:nvPr/>
        </p:nvGrpSpPr>
        <p:grpSpPr>
          <a:xfrm>
            <a:off x="7236326" y="3286840"/>
            <a:ext cx="298994" cy="296212"/>
            <a:chOff x="-736600" y="5256213"/>
            <a:chExt cx="341313" cy="338137"/>
          </a:xfrm>
          <a:solidFill>
            <a:srgbClr val="C00000"/>
          </a:solidFill>
        </p:grpSpPr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8F01DD55-C534-83BB-9A96-5AA045215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8175" y="5473700"/>
              <a:ext cx="28575" cy="25400"/>
            </a:xfrm>
            <a:custGeom>
              <a:avLst/>
              <a:gdLst>
                <a:gd name="T0" fmla="*/ 0 w 18"/>
                <a:gd name="T1" fmla="*/ 16 h 16"/>
                <a:gd name="T2" fmla="*/ 18 w 18"/>
                <a:gd name="T3" fmla="*/ 11 h 16"/>
                <a:gd name="T4" fmla="*/ 4 w 18"/>
                <a:gd name="T5" fmla="*/ 0 h 16"/>
                <a:gd name="T6" fmla="*/ 0 w 18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6">
                  <a:moveTo>
                    <a:pt x="0" y="16"/>
                  </a:moveTo>
                  <a:lnTo>
                    <a:pt x="18" y="11"/>
                  </a:lnTo>
                  <a:lnTo>
                    <a:pt x="4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FF5D3343-A360-78CC-46CB-A3A3F46279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36600" y="5273675"/>
              <a:ext cx="319088" cy="320675"/>
            </a:xfrm>
            <a:custGeom>
              <a:avLst/>
              <a:gdLst>
                <a:gd name="T0" fmla="*/ 176 w 201"/>
                <a:gd name="T1" fmla="*/ 0 h 202"/>
                <a:gd name="T2" fmla="*/ 160 w 201"/>
                <a:gd name="T3" fmla="*/ 17 h 202"/>
                <a:gd name="T4" fmla="*/ 0 w 201"/>
                <a:gd name="T5" fmla="*/ 17 h 202"/>
                <a:gd name="T6" fmla="*/ 0 w 201"/>
                <a:gd name="T7" fmla="*/ 202 h 202"/>
                <a:gd name="T8" fmla="*/ 183 w 201"/>
                <a:gd name="T9" fmla="*/ 202 h 202"/>
                <a:gd name="T10" fmla="*/ 183 w 201"/>
                <a:gd name="T11" fmla="*/ 47 h 202"/>
                <a:gd name="T12" fmla="*/ 201 w 201"/>
                <a:gd name="T13" fmla="*/ 26 h 202"/>
                <a:gd name="T14" fmla="*/ 176 w 201"/>
                <a:gd name="T15" fmla="*/ 0 h 202"/>
                <a:gd name="T16" fmla="*/ 158 w 201"/>
                <a:gd name="T17" fmla="*/ 177 h 202"/>
                <a:gd name="T18" fmla="*/ 25 w 201"/>
                <a:gd name="T19" fmla="*/ 177 h 202"/>
                <a:gd name="T20" fmla="*/ 25 w 201"/>
                <a:gd name="T21" fmla="*/ 42 h 202"/>
                <a:gd name="T22" fmla="*/ 135 w 201"/>
                <a:gd name="T23" fmla="*/ 42 h 202"/>
                <a:gd name="T24" fmla="*/ 73 w 201"/>
                <a:gd name="T25" fmla="*/ 107 h 202"/>
                <a:gd name="T26" fmla="*/ 98 w 201"/>
                <a:gd name="T27" fmla="*/ 132 h 202"/>
                <a:gd name="T28" fmla="*/ 158 w 201"/>
                <a:gd name="T29" fmla="*/ 72 h 202"/>
                <a:gd name="T30" fmla="*/ 158 w 201"/>
                <a:gd name="T31" fmla="*/ 17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202">
                  <a:moveTo>
                    <a:pt x="176" y="0"/>
                  </a:moveTo>
                  <a:lnTo>
                    <a:pt x="160" y="17"/>
                  </a:lnTo>
                  <a:lnTo>
                    <a:pt x="0" y="17"/>
                  </a:lnTo>
                  <a:lnTo>
                    <a:pt x="0" y="202"/>
                  </a:lnTo>
                  <a:lnTo>
                    <a:pt x="183" y="202"/>
                  </a:lnTo>
                  <a:lnTo>
                    <a:pt x="183" y="47"/>
                  </a:lnTo>
                  <a:lnTo>
                    <a:pt x="201" y="26"/>
                  </a:lnTo>
                  <a:lnTo>
                    <a:pt x="176" y="0"/>
                  </a:lnTo>
                  <a:close/>
                  <a:moveTo>
                    <a:pt x="158" y="177"/>
                  </a:moveTo>
                  <a:lnTo>
                    <a:pt x="25" y="177"/>
                  </a:lnTo>
                  <a:lnTo>
                    <a:pt x="25" y="42"/>
                  </a:lnTo>
                  <a:lnTo>
                    <a:pt x="135" y="42"/>
                  </a:lnTo>
                  <a:lnTo>
                    <a:pt x="73" y="107"/>
                  </a:lnTo>
                  <a:lnTo>
                    <a:pt x="98" y="132"/>
                  </a:lnTo>
                  <a:lnTo>
                    <a:pt x="158" y="72"/>
                  </a:lnTo>
                  <a:lnTo>
                    <a:pt x="158" y="1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6823A7D1-A7D9-3351-AAB2-75560EED6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6087" y="5256213"/>
              <a:ext cx="50800" cy="50800"/>
            </a:xfrm>
            <a:custGeom>
              <a:avLst/>
              <a:gdLst>
                <a:gd name="T0" fmla="*/ 11 w 14"/>
                <a:gd name="T1" fmla="*/ 3 h 14"/>
                <a:gd name="T2" fmla="*/ 0 w 14"/>
                <a:gd name="T3" fmla="*/ 3 h 14"/>
                <a:gd name="T4" fmla="*/ 10 w 14"/>
                <a:gd name="T5" fmla="*/ 14 h 14"/>
                <a:gd name="T6" fmla="*/ 11 w 14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4">
                  <a:moveTo>
                    <a:pt x="11" y="3"/>
                  </a:moveTo>
                  <a:cubicBezTo>
                    <a:pt x="8" y="0"/>
                    <a:pt x="4" y="0"/>
                    <a:pt x="0" y="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0"/>
                    <a:pt x="14" y="5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  <a:sym typeface="+mn-lt"/>
              </a:endParaRPr>
            </a:p>
          </p:txBody>
        </p:sp>
      </p:grp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id="{9C47EC83-23EF-FDCD-97CC-AB1A565CF1D9}"/>
              </a:ext>
            </a:extLst>
          </p:cNvPr>
          <p:cNvSpPr>
            <a:spLocks noEditPoints="1"/>
          </p:cNvSpPr>
          <p:nvPr/>
        </p:nvSpPr>
        <p:spPr bwMode="auto">
          <a:xfrm>
            <a:off x="1533051" y="5049968"/>
            <a:ext cx="324000" cy="324000"/>
          </a:xfrm>
          <a:custGeom>
            <a:avLst/>
            <a:gdLst>
              <a:gd name="T0" fmla="*/ 103 w 106"/>
              <a:gd name="T1" fmla="*/ 84 h 102"/>
              <a:gd name="T2" fmla="*/ 76 w 106"/>
              <a:gd name="T3" fmla="*/ 61 h 102"/>
              <a:gd name="T4" fmla="*/ 74 w 106"/>
              <a:gd name="T5" fmla="*/ 60 h 102"/>
              <a:gd name="T6" fmla="*/ 80 w 106"/>
              <a:gd name="T7" fmla="*/ 40 h 102"/>
              <a:gd name="T8" fmla="*/ 40 w 106"/>
              <a:gd name="T9" fmla="*/ 0 h 102"/>
              <a:gd name="T10" fmla="*/ 0 w 106"/>
              <a:gd name="T11" fmla="*/ 40 h 102"/>
              <a:gd name="T12" fmla="*/ 40 w 106"/>
              <a:gd name="T13" fmla="*/ 80 h 102"/>
              <a:gd name="T14" fmla="*/ 61 w 106"/>
              <a:gd name="T15" fmla="*/ 73 h 102"/>
              <a:gd name="T16" fmla="*/ 63 w 106"/>
              <a:gd name="T17" fmla="*/ 75 h 102"/>
              <a:gd name="T18" fmla="*/ 90 w 106"/>
              <a:gd name="T19" fmla="*/ 99 h 102"/>
              <a:gd name="T20" fmla="*/ 101 w 106"/>
              <a:gd name="T21" fmla="*/ 98 h 102"/>
              <a:gd name="T22" fmla="*/ 103 w 106"/>
              <a:gd name="T23" fmla="*/ 96 h 102"/>
              <a:gd name="T24" fmla="*/ 103 w 106"/>
              <a:gd name="T25" fmla="*/ 84 h 102"/>
              <a:gd name="T26" fmla="*/ 40 w 106"/>
              <a:gd name="T27" fmla="*/ 64 h 102"/>
              <a:gd name="T28" fmla="*/ 15 w 106"/>
              <a:gd name="T29" fmla="*/ 40 h 102"/>
              <a:gd name="T30" fmla="*/ 40 w 106"/>
              <a:gd name="T31" fmla="*/ 15 h 102"/>
              <a:gd name="T32" fmla="*/ 64 w 106"/>
              <a:gd name="T33" fmla="*/ 40 h 102"/>
              <a:gd name="T34" fmla="*/ 40 w 106"/>
              <a:gd name="T35" fmla="*/ 6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6" h="102">
                <a:moveTo>
                  <a:pt x="103" y="84"/>
                </a:moveTo>
                <a:cubicBezTo>
                  <a:pt x="76" y="61"/>
                  <a:pt x="76" y="61"/>
                  <a:pt x="76" y="61"/>
                </a:cubicBezTo>
                <a:cubicBezTo>
                  <a:pt x="76" y="60"/>
                  <a:pt x="75" y="60"/>
                  <a:pt x="74" y="60"/>
                </a:cubicBezTo>
                <a:cubicBezTo>
                  <a:pt x="78" y="54"/>
                  <a:pt x="80" y="47"/>
                  <a:pt x="80" y="40"/>
                </a:cubicBezTo>
                <a:cubicBezTo>
                  <a:pt x="80" y="17"/>
                  <a:pt x="62" y="0"/>
                  <a:pt x="40" y="0"/>
                </a:cubicBezTo>
                <a:cubicBezTo>
                  <a:pt x="18" y="0"/>
                  <a:pt x="0" y="17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48" y="80"/>
                  <a:pt x="55" y="77"/>
                  <a:pt x="61" y="73"/>
                </a:cubicBezTo>
                <a:cubicBezTo>
                  <a:pt x="62" y="74"/>
                  <a:pt x="62" y="75"/>
                  <a:pt x="63" y="75"/>
                </a:cubicBezTo>
                <a:cubicBezTo>
                  <a:pt x="90" y="99"/>
                  <a:pt x="90" y="99"/>
                  <a:pt x="90" y="99"/>
                </a:cubicBezTo>
                <a:cubicBezTo>
                  <a:pt x="93" y="102"/>
                  <a:pt x="98" y="102"/>
                  <a:pt x="101" y="98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06" y="92"/>
                  <a:pt x="106" y="87"/>
                  <a:pt x="103" y="84"/>
                </a:cubicBezTo>
                <a:close/>
                <a:moveTo>
                  <a:pt x="40" y="64"/>
                </a:moveTo>
                <a:cubicBezTo>
                  <a:pt x="26" y="64"/>
                  <a:pt x="15" y="53"/>
                  <a:pt x="15" y="40"/>
                </a:cubicBezTo>
                <a:cubicBezTo>
                  <a:pt x="15" y="26"/>
                  <a:pt x="26" y="15"/>
                  <a:pt x="40" y="15"/>
                </a:cubicBezTo>
                <a:cubicBezTo>
                  <a:pt x="53" y="15"/>
                  <a:pt x="64" y="26"/>
                  <a:pt x="64" y="40"/>
                </a:cubicBezTo>
                <a:cubicBezTo>
                  <a:pt x="64" y="53"/>
                  <a:pt x="53" y="64"/>
                  <a:pt x="40" y="6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E9AF787-A72A-8265-F1B0-0BCAAC71EEFA}"/>
              </a:ext>
            </a:extLst>
          </p:cNvPr>
          <p:cNvSpPr txBox="1"/>
          <p:nvPr/>
        </p:nvSpPr>
        <p:spPr>
          <a:xfrm>
            <a:off x="1955761" y="1437271"/>
            <a:ext cx="9655159" cy="6849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学校创建于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1956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年成为本科院校，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1981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年被国务院学位委员会确定为首批硕士学位授予单位，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1986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年被批准为博士学位授予单位，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2017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年入选教育部卓越教师培养计划实施院校。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B0076314-2C99-73B7-E159-A687C9ACA4C5}"/>
              </a:ext>
            </a:extLst>
          </p:cNvPr>
          <p:cNvCxnSpPr/>
          <p:nvPr/>
        </p:nvCxnSpPr>
        <p:spPr>
          <a:xfrm>
            <a:off x="2034726" y="2175360"/>
            <a:ext cx="551229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id="{5B3DC0F8-F7EE-45DC-A0C9-998C8D194285}"/>
              </a:ext>
            </a:extLst>
          </p:cNvPr>
          <p:cNvSpPr>
            <a:spLocks noEditPoints="1"/>
          </p:cNvSpPr>
          <p:nvPr/>
        </p:nvSpPr>
        <p:spPr bwMode="auto">
          <a:xfrm>
            <a:off x="1539665" y="3245457"/>
            <a:ext cx="289066" cy="373492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>
            <a:spAutoFit/>
          </a:bodyPr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id="{B39D26FB-2CD3-387B-EB43-8A55E9583042}"/>
              </a:ext>
            </a:extLst>
          </p:cNvPr>
          <p:cNvSpPr>
            <a:spLocks noEditPoints="1"/>
          </p:cNvSpPr>
          <p:nvPr/>
        </p:nvSpPr>
        <p:spPr bwMode="auto">
          <a:xfrm>
            <a:off x="7185409" y="5064064"/>
            <a:ext cx="352723" cy="295808"/>
          </a:xfrm>
          <a:custGeom>
            <a:avLst/>
            <a:gdLst>
              <a:gd name="T0" fmla="*/ 0 w 471"/>
              <a:gd name="T1" fmla="*/ 395 h 395"/>
              <a:gd name="T2" fmla="*/ 90 w 471"/>
              <a:gd name="T3" fmla="*/ 395 h 395"/>
              <a:gd name="T4" fmla="*/ 90 w 471"/>
              <a:gd name="T5" fmla="*/ 234 h 395"/>
              <a:gd name="T6" fmla="*/ 0 w 471"/>
              <a:gd name="T7" fmla="*/ 234 h 395"/>
              <a:gd name="T8" fmla="*/ 0 w 471"/>
              <a:gd name="T9" fmla="*/ 395 h 395"/>
              <a:gd name="T10" fmla="*/ 19 w 471"/>
              <a:gd name="T11" fmla="*/ 253 h 395"/>
              <a:gd name="T12" fmla="*/ 71 w 471"/>
              <a:gd name="T13" fmla="*/ 253 h 395"/>
              <a:gd name="T14" fmla="*/ 71 w 471"/>
              <a:gd name="T15" fmla="*/ 376 h 395"/>
              <a:gd name="T16" fmla="*/ 19 w 471"/>
              <a:gd name="T17" fmla="*/ 376 h 395"/>
              <a:gd name="T18" fmla="*/ 19 w 471"/>
              <a:gd name="T19" fmla="*/ 253 h 395"/>
              <a:gd name="T20" fmla="*/ 128 w 471"/>
              <a:gd name="T21" fmla="*/ 395 h 395"/>
              <a:gd name="T22" fmla="*/ 218 w 471"/>
              <a:gd name="T23" fmla="*/ 395 h 395"/>
              <a:gd name="T24" fmla="*/ 218 w 471"/>
              <a:gd name="T25" fmla="*/ 87 h 395"/>
              <a:gd name="T26" fmla="*/ 128 w 471"/>
              <a:gd name="T27" fmla="*/ 87 h 395"/>
              <a:gd name="T28" fmla="*/ 128 w 471"/>
              <a:gd name="T29" fmla="*/ 395 h 395"/>
              <a:gd name="T30" fmla="*/ 147 w 471"/>
              <a:gd name="T31" fmla="*/ 106 h 395"/>
              <a:gd name="T32" fmla="*/ 199 w 471"/>
              <a:gd name="T33" fmla="*/ 106 h 395"/>
              <a:gd name="T34" fmla="*/ 199 w 471"/>
              <a:gd name="T35" fmla="*/ 376 h 395"/>
              <a:gd name="T36" fmla="*/ 147 w 471"/>
              <a:gd name="T37" fmla="*/ 376 h 395"/>
              <a:gd name="T38" fmla="*/ 147 w 471"/>
              <a:gd name="T39" fmla="*/ 106 h 395"/>
              <a:gd name="T40" fmla="*/ 383 w 471"/>
              <a:gd name="T41" fmla="*/ 156 h 395"/>
              <a:gd name="T42" fmla="*/ 383 w 471"/>
              <a:gd name="T43" fmla="*/ 395 h 395"/>
              <a:gd name="T44" fmla="*/ 471 w 471"/>
              <a:gd name="T45" fmla="*/ 395 h 395"/>
              <a:gd name="T46" fmla="*/ 471 w 471"/>
              <a:gd name="T47" fmla="*/ 156 h 395"/>
              <a:gd name="T48" fmla="*/ 383 w 471"/>
              <a:gd name="T49" fmla="*/ 156 h 395"/>
              <a:gd name="T50" fmla="*/ 452 w 471"/>
              <a:gd name="T51" fmla="*/ 376 h 395"/>
              <a:gd name="T52" fmla="*/ 402 w 471"/>
              <a:gd name="T53" fmla="*/ 376 h 395"/>
              <a:gd name="T54" fmla="*/ 402 w 471"/>
              <a:gd name="T55" fmla="*/ 175 h 395"/>
              <a:gd name="T56" fmla="*/ 452 w 471"/>
              <a:gd name="T57" fmla="*/ 175 h 395"/>
              <a:gd name="T58" fmla="*/ 452 w 471"/>
              <a:gd name="T59" fmla="*/ 376 h 395"/>
              <a:gd name="T60" fmla="*/ 256 w 471"/>
              <a:gd name="T61" fmla="*/ 395 h 395"/>
              <a:gd name="T62" fmla="*/ 346 w 471"/>
              <a:gd name="T63" fmla="*/ 395 h 395"/>
              <a:gd name="T64" fmla="*/ 346 w 471"/>
              <a:gd name="T65" fmla="*/ 0 h 395"/>
              <a:gd name="T66" fmla="*/ 256 w 471"/>
              <a:gd name="T67" fmla="*/ 0 h 395"/>
              <a:gd name="T68" fmla="*/ 256 w 471"/>
              <a:gd name="T69" fmla="*/ 395 h 395"/>
              <a:gd name="T70" fmla="*/ 275 w 471"/>
              <a:gd name="T71" fmla="*/ 19 h 395"/>
              <a:gd name="T72" fmla="*/ 327 w 471"/>
              <a:gd name="T73" fmla="*/ 19 h 395"/>
              <a:gd name="T74" fmla="*/ 327 w 471"/>
              <a:gd name="T75" fmla="*/ 376 h 395"/>
              <a:gd name="T76" fmla="*/ 275 w 471"/>
              <a:gd name="T77" fmla="*/ 376 h 395"/>
              <a:gd name="T78" fmla="*/ 275 w 471"/>
              <a:gd name="T79" fmla="*/ 19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1" h="395">
                <a:moveTo>
                  <a:pt x="0" y="395"/>
                </a:moveTo>
                <a:lnTo>
                  <a:pt x="90" y="395"/>
                </a:lnTo>
                <a:lnTo>
                  <a:pt x="90" y="234"/>
                </a:lnTo>
                <a:lnTo>
                  <a:pt x="0" y="234"/>
                </a:lnTo>
                <a:lnTo>
                  <a:pt x="0" y="395"/>
                </a:lnTo>
                <a:close/>
                <a:moveTo>
                  <a:pt x="19" y="253"/>
                </a:moveTo>
                <a:lnTo>
                  <a:pt x="71" y="253"/>
                </a:lnTo>
                <a:lnTo>
                  <a:pt x="71" y="376"/>
                </a:lnTo>
                <a:lnTo>
                  <a:pt x="19" y="376"/>
                </a:lnTo>
                <a:lnTo>
                  <a:pt x="19" y="253"/>
                </a:lnTo>
                <a:close/>
                <a:moveTo>
                  <a:pt x="128" y="395"/>
                </a:moveTo>
                <a:lnTo>
                  <a:pt x="218" y="395"/>
                </a:lnTo>
                <a:lnTo>
                  <a:pt x="218" y="87"/>
                </a:lnTo>
                <a:lnTo>
                  <a:pt x="128" y="87"/>
                </a:lnTo>
                <a:lnTo>
                  <a:pt x="128" y="395"/>
                </a:lnTo>
                <a:close/>
                <a:moveTo>
                  <a:pt x="147" y="106"/>
                </a:moveTo>
                <a:lnTo>
                  <a:pt x="199" y="106"/>
                </a:lnTo>
                <a:lnTo>
                  <a:pt x="199" y="376"/>
                </a:lnTo>
                <a:lnTo>
                  <a:pt x="147" y="376"/>
                </a:lnTo>
                <a:lnTo>
                  <a:pt x="147" y="106"/>
                </a:lnTo>
                <a:close/>
                <a:moveTo>
                  <a:pt x="383" y="156"/>
                </a:moveTo>
                <a:lnTo>
                  <a:pt x="383" y="395"/>
                </a:lnTo>
                <a:lnTo>
                  <a:pt x="471" y="395"/>
                </a:lnTo>
                <a:lnTo>
                  <a:pt x="471" y="156"/>
                </a:lnTo>
                <a:lnTo>
                  <a:pt x="383" y="156"/>
                </a:lnTo>
                <a:close/>
                <a:moveTo>
                  <a:pt x="452" y="376"/>
                </a:moveTo>
                <a:lnTo>
                  <a:pt x="402" y="376"/>
                </a:lnTo>
                <a:lnTo>
                  <a:pt x="402" y="175"/>
                </a:lnTo>
                <a:lnTo>
                  <a:pt x="452" y="175"/>
                </a:lnTo>
                <a:lnTo>
                  <a:pt x="452" y="376"/>
                </a:lnTo>
                <a:close/>
                <a:moveTo>
                  <a:pt x="256" y="395"/>
                </a:moveTo>
                <a:lnTo>
                  <a:pt x="346" y="395"/>
                </a:lnTo>
                <a:lnTo>
                  <a:pt x="346" y="0"/>
                </a:lnTo>
                <a:lnTo>
                  <a:pt x="256" y="0"/>
                </a:lnTo>
                <a:lnTo>
                  <a:pt x="256" y="395"/>
                </a:lnTo>
                <a:close/>
                <a:moveTo>
                  <a:pt x="275" y="19"/>
                </a:moveTo>
                <a:lnTo>
                  <a:pt x="327" y="19"/>
                </a:lnTo>
                <a:lnTo>
                  <a:pt x="327" y="376"/>
                </a:lnTo>
                <a:lnTo>
                  <a:pt x="275" y="376"/>
                </a:lnTo>
                <a:lnTo>
                  <a:pt x="275" y="1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 dirty="0"/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F4181378-2684-53C2-A6AF-B442DA0BE932}"/>
              </a:ext>
            </a:extLst>
          </p:cNvPr>
          <p:cNvGrpSpPr/>
          <p:nvPr/>
        </p:nvGrpSpPr>
        <p:grpSpPr>
          <a:xfrm>
            <a:off x="1119779" y="1257540"/>
            <a:ext cx="651233" cy="969795"/>
            <a:chOff x="655896" y="1311810"/>
            <a:chExt cx="614789" cy="915525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285DDC4A-8EAF-1A86-C32B-1E0FE97BA622}"/>
                </a:ext>
              </a:extLst>
            </p:cNvPr>
            <p:cNvSpPr/>
            <p:nvPr/>
          </p:nvSpPr>
          <p:spPr bwMode="auto">
            <a:xfrm>
              <a:off x="738016" y="1393930"/>
              <a:ext cx="450550" cy="44944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7CAF45B8-5C36-83D4-059C-6D2AB55EE080}"/>
                </a:ext>
              </a:extLst>
            </p:cNvPr>
            <p:cNvSpPr/>
            <p:nvPr/>
          </p:nvSpPr>
          <p:spPr bwMode="auto">
            <a:xfrm>
              <a:off x="887830" y="2096387"/>
              <a:ext cx="150923" cy="13094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570363B6-10C3-CF3B-0D89-91270A0C6E45}"/>
                </a:ext>
              </a:extLst>
            </p:cNvPr>
            <p:cNvSpPr/>
            <p:nvPr/>
          </p:nvSpPr>
          <p:spPr bwMode="auto">
            <a:xfrm>
              <a:off x="851209" y="2018706"/>
              <a:ext cx="224165" cy="19309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dirty="0"/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B2B03008-BA3F-A194-EDE1-8E17709F001A}"/>
                </a:ext>
              </a:extLst>
            </p:cNvPr>
            <p:cNvSpPr/>
            <p:nvPr/>
          </p:nvSpPr>
          <p:spPr bwMode="auto">
            <a:xfrm>
              <a:off x="813478" y="2160751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97127C73-F35B-761F-FD1C-913CC14D2319}"/>
                </a:ext>
              </a:extLst>
            </p:cNvPr>
            <p:cNvSpPr/>
            <p:nvPr/>
          </p:nvSpPr>
          <p:spPr bwMode="auto">
            <a:xfrm>
              <a:off x="813478" y="2110813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dirty="0"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EF6F5C48-CD6F-0BDE-29E6-B2302E3E33E3}"/>
                </a:ext>
              </a:extLst>
            </p:cNvPr>
            <p:cNvSpPr/>
            <p:nvPr/>
          </p:nvSpPr>
          <p:spPr bwMode="auto">
            <a:xfrm>
              <a:off x="813478" y="2060876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7747D571-2443-EAD2-E176-83C134BF8AAB}"/>
                </a:ext>
              </a:extLst>
            </p:cNvPr>
            <p:cNvSpPr/>
            <p:nvPr/>
          </p:nvSpPr>
          <p:spPr bwMode="auto">
            <a:xfrm>
              <a:off x="813478" y="2010938"/>
              <a:ext cx="299626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902D1CE0-096E-5DF3-4C31-77E48313C2A9}"/>
                </a:ext>
              </a:extLst>
            </p:cNvPr>
            <p:cNvSpPr/>
            <p:nvPr/>
          </p:nvSpPr>
          <p:spPr bwMode="auto">
            <a:xfrm>
              <a:off x="937767" y="1544853"/>
              <a:ext cx="51048" cy="49938"/>
            </a:xfrm>
            <a:custGeom>
              <a:avLst/>
              <a:gdLst>
                <a:gd name="T0" fmla="*/ 0 w 46"/>
                <a:gd name="T1" fmla="*/ 45 h 45"/>
                <a:gd name="T2" fmla="*/ 46 w 46"/>
                <a:gd name="T3" fmla="*/ 45 h 45"/>
                <a:gd name="T4" fmla="*/ 23 w 46"/>
                <a:gd name="T5" fmla="*/ 0 h 45"/>
                <a:gd name="T6" fmla="*/ 0 w 46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5">
                  <a:moveTo>
                    <a:pt x="0" y="45"/>
                  </a:moveTo>
                  <a:lnTo>
                    <a:pt x="46" y="45"/>
                  </a:lnTo>
                  <a:lnTo>
                    <a:pt x="23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39AF6B9E-6873-769E-2DA1-A1356A75D9F0}"/>
                </a:ext>
              </a:extLst>
            </p:cNvPr>
            <p:cNvSpPr/>
            <p:nvPr/>
          </p:nvSpPr>
          <p:spPr bwMode="auto">
            <a:xfrm>
              <a:off x="655896" y="1311810"/>
              <a:ext cx="614789" cy="706896"/>
            </a:xfrm>
            <a:custGeom>
              <a:avLst/>
              <a:gdLst>
                <a:gd name="T0" fmla="*/ 564 w 788"/>
                <a:gd name="T1" fmla="*/ 906 h 906"/>
                <a:gd name="T2" fmla="*/ 544 w 788"/>
                <a:gd name="T3" fmla="*/ 906 h 906"/>
                <a:gd name="T4" fmla="*/ 653 w 788"/>
                <a:gd name="T5" fmla="*/ 662 h 906"/>
                <a:gd name="T6" fmla="*/ 768 w 788"/>
                <a:gd name="T7" fmla="*/ 394 h 906"/>
                <a:gd name="T8" fmla="*/ 394 w 788"/>
                <a:gd name="T9" fmla="*/ 20 h 906"/>
                <a:gd name="T10" fmla="*/ 20 w 788"/>
                <a:gd name="T11" fmla="*/ 394 h 906"/>
                <a:gd name="T12" fmla="*/ 135 w 788"/>
                <a:gd name="T13" fmla="*/ 662 h 906"/>
                <a:gd name="T14" fmla="*/ 244 w 788"/>
                <a:gd name="T15" fmla="*/ 906 h 906"/>
                <a:gd name="T16" fmla="*/ 224 w 788"/>
                <a:gd name="T17" fmla="*/ 906 h 906"/>
                <a:gd name="T18" fmla="*/ 120 w 788"/>
                <a:gd name="T19" fmla="*/ 675 h 906"/>
                <a:gd name="T20" fmla="*/ 0 w 788"/>
                <a:gd name="T21" fmla="*/ 394 h 906"/>
                <a:gd name="T22" fmla="*/ 394 w 788"/>
                <a:gd name="T23" fmla="*/ 0 h 906"/>
                <a:gd name="T24" fmla="*/ 788 w 788"/>
                <a:gd name="T25" fmla="*/ 394 h 906"/>
                <a:gd name="T26" fmla="*/ 668 w 788"/>
                <a:gd name="T27" fmla="*/ 675 h 906"/>
                <a:gd name="T28" fmla="*/ 564 w 788"/>
                <a:gd name="T29" fmla="*/ 906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8" h="906">
                  <a:moveTo>
                    <a:pt x="564" y="906"/>
                  </a:moveTo>
                  <a:cubicBezTo>
                    <a:pt x="544" y="906"/>
                    <a:pt x="544" y="906"/>
                    <a:pt x="544" y="906"/>
                  </a:cubicBezTo>
                  <a:cubicBezTo>
                    <a:pt x="544" y="794"/>
                    <a:pt x="599" y="727"/>
                    <a:pt x="653" y="662"/>
                  </a:cubicBezTo>
                  <a:cubicBezTo>
                    <a:pt x="709" y="594"/>
                    <a:pt x="768" y="523"/>
                    <a:pt x="768" y="394"/>
                  </a:cubicBezTo>
                  <a:cubicBezTo>
                    <a:pt x="768" y="188"/>
                    <a:pt x="600" y="20"/>
                    <a:pt x="394" y="20"/>
                  </a:cubicBezTo>
                  <a:cubicBezTo>
                    <a:pt x="188" y="20"/>
                    <a:pt x="20" y="188"/>
                    <a:pt x="20" y="394"/>
                  </a:cubicBezTo>
                  <a:cubicBezTo>
                    <a:pt x="20" y="523"/>
                    <a:pt x="79" y="594"/>
                    <a:pt x="135" y="662"/>
                  </a:cubicBezTo>
                  <a:cubicBezTo>
                    <a:pt x="189" y="727"/>
                    <a:pt x="244" y="794"/>
                    <a:pt x="244" y="906"/>
                  </a:cubicBezTo>
                  <a:cubicBezTo>
                    <a:pt x="224" y="906"/>
                    <a:pt x="224" y="906"/>
                    <a:pt x="224" y="906"/>
                  </a:cubicBezTo>
                  <a:cubicBezTo>
                    <a:pt x="224" y="801"/>
                    <a:pt x="173" y="740"/>
                    <a:pt x="120" y="675"/>
                  </a:cubicBezTo>
                  <a:cubicBezTo>
                    <a:pt x="61" y="604"/>
                    <a:pt x="0" y="530"/>
                    <a:pt x="0" y="394"/>
                  </a:cubicBezTo>
                  <a:cubicBezTo>
                    <a:pt x="0" y="177"/>
                    <a:pt x="177" y="0"/>
                    <a:pt x="394" y="0"/>
                  </a:cubicBezTo>
                  <a:cubicBezTo>
                    <a:pt x="611" y="0"/>
                    <a:pt x="788" y="177"/>
                    <a:pt x="788" y="394"/>
                  </a:cubicBezTo>
                  <a:cubicBezTo>
                    <a:pt x="788" y="530"/>
                    <a:pt x="727" y="604"/>
                    <a:pt x="668" y="675"/>
                  </a:cubicBezTo>
                  <a:cubicBezTo>
                    <a:pt x="615" y="740"/>
                    <a:pt x="564" y="801"/>
                    <a:pt x="564" y="90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endParaRPr dirty="0"/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FAE8D2B5-08D4-4E53-79DD-5BC33B84ED93}"/>
                </a:ext>
              </a:extLst>
            </p:cNvPr>
            <p:cNvSpPr/>
            <p:nvPr/>
          </p:nvSpPr>
          <p:spPr bwMode="auto">
            <a:xfrm>
              <a:off x="937767" y="1585913"/>
              <a:ext cx="51048" cy="1664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B0620716-9731-C2C6-1C12-501A7BFB6001}"/>
                </a:ext>
              </a:extLst>
            </p:cNvPr>
            <p:cNvSpPr/>
            <p:nvPr/>
          </p:nvSpPr>
          <p:spPr bwMode="auto">
            <a:xfrm>
              <a:off x="901147" y="1661374"/>
              <a:ext cx="124289" cy="155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9BF4936E-E235-1911-114A-464361D3F3EE}"/>
                </a:ext>
              </a:extLst>
            </p:cNvPr>
            <p:cNvSpPr/>
            <p:nvPr/>
          </p:nvSpPr>
          <p:spPr bwMode="auto">
            <a:xfrm>
              <a:off x="934438" y="1669142"/>
              <a:ext cx="15536" cy="3495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62C5CC45-14F3-DF48-27AA-1274C1718918}"/>
                </a:ext>
              </a:extLst>
            </p:cNvPr>
            <p:cNvSpPr/>
            <p:nvPr/>
          </p:nvSpPr>
          <p:spPr bwMode="auto">
            <a:xfrm>
              <a:off x="976608" y="1669142"/>
              <a:ext cx="15536" cy="3495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55A8869D-D21D-5F79-F583-6F9560C89EDF}"/>
                </a:ext>
              </a:extLst>
            </p:cNvPr>
            <p:cNvSpPr/>
            <p:nvPr/>
          </p:nvSpPr>
          <p:spPr bwMode="auto">
            <a:xfrm>
              <a:off x="893378" y="1527097"/>
              <a:ext cx="139826" cy="491609"/>
            </a:xfrm>
            <a:custGeom>
              <a:avLst/>
              <a:gdLst>
                <a:gd name="T0" fmla="*/ 126 w 126"/>
                <a:gd name="T1" fmla="*/ 443 h 443"/>
                <a:gd name="T2" fmla="*/ 112 w 126"/>
                <a:gd name="T3" fmla="*/ 443 h 443"/>
                <a:gd name="T4" fmla="*/ 112 w 126"/>
                <a:gd name="T5" fmla="*/ 129 h 443"/>
                <a:gd name="T6" fmla="*/ 63 w 126"/>
                <a:gd name="T7" fmla="*/ 31 h 443"/>
                <a:gd name="T8" fmla="*/ 14 w 126"/>
                <a:gd name="T9" fmla="*/ 129 h 443"/>
                <a:gd name="T10" fmla="*/ 14 w 126"/>
                <a:gd name="T11" fmla="*/ 443 h 443"/>
                <a:gd name="T12" fmla="*/ 0 w 126"/>
                <a:gd name="T13" fmla="*/ 443 h 443"/>
                <a:gd name="T14" fmla="*/ 0 w 126"/>
                <a:gd name="T15" fmla="*/ 127 h 443"/>
                <a:gd name="T16" fmla="*/ 63 w 126"/>
                <a:gd name="T17" fmla="*/ 0 h 443"/>
                <a:gd name="T18" fmla="*/ 126 w 126"/>
                <a:gd name="T19" fmla="*/ 127 h 443"/>
                <a:gd name="T20" fmla="*/ 126 w 126"/>
                <a:gd name="T2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443">
                  <a:moveTo>
                    <a:pt x="126" y="443"/>
                  </a:moveTo>
                  <a:lnTo>
                    <a:pt x="112" y="443"/>
                  </a:lnTo>
                  <a:lnTo>
                    <a:pt x="112" y="129"/>
                  </a:lnTo>
                  <a:lnTo>
                    <a:pt x="63" y="31"/>
                  </a:lnTo>
                  <a:lnTo>
                    <a:pt x="14" y="129"/>
                  </a:lnTo>
                  <a:lnTo>
                    <a:pt x="14" y="443"/>
                  </a:lnTo>
                  <a:lnTo>
                    <a:pt x="0" y="443"/>
                  </a:lnTo>
                  <a:lnTo>
                    <a:pt x="0" y="127"/>
                  </a:lnTo>
                  <a:lnTo>
                    <a:pt x="63" y="0"/>
                  </a:lnTo>
                  <a:lnTo>
                    <a:pt x="126" y="127"/>
                  </a:lnTo>
                  <a:lnTo>
                    <a:pt x="126" y="44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568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accent1"/>
            </a:gs>
            <a:gs pos="100000">
              <a:srgbClr val="B53329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占位符 15">
            <a:extLst>
              <a:ext uri="{FF2B5EF4-FFF2-40B4-BE49-F238E27FC236}">
                <a16:creationId xmlns:a16="http://schemas.microsoft.com/office/drawing/2014/main" id="{50831D21-1D68-4FB5-9285-C7910893FC0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309872" cy="6858000"/>
          </a:xfr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6B08CBD8-8217-49FD-BDF9-1C1A2E963D35}"/>
              </a:ext>
            </a:extLst>
          </p:cNvPr>
          <p:cNvGrpSpPr/>
          <p:nvPr/>
        </p:nvGrpSpPr>
        <p:grpSpPr>
          <a:xfrm>
            <a:off x="4998166" y="1886031"/>
            <a:ext cx="6369490" cy="2603662"/>
            <a:chOff x="6030132" y="2463130"/>
            <a:chExt cx="6369490" cy="2603662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49CFFC33-4F97-4CC8-A1F5-572DF37F6999}"/>
                </a:ext>
              </a:extLst>
            </p:cNvPr>
            <p:cNvSpPr txBox="1"/>
            <p:nvPr/>
          </p:nvSpPr>
          <p:spPr>
            <a:xfrm>
              <a:off x="6030132" y="2463130"/>
              <a:ext cx="4440639" cy="1314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6E1C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05 </a:t>
              </a: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6E1C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参考文献</a:t>
              </a:r>
            </a:p>
          </p:txBody>
        </p:sp>
        <p:sp>
          <p:nvSpPr>
            <p:cNvPr id="19" name="矩形 18" descr="e7d195523061f1c003d7160bb3852330e69e1b47c664ea0314E9593E18313AD830F940F1AC53C40C0B8B3D93D4DFF44B590F8D4A945ADE53F5D61968231FCAE157B0D7022AA0681C03E9FB4B1E3862D0119797DC75309B729FB0FA201E530FDEB283C7DFA0F62807046CCAA26EAD25240609E5BEEAE798B7283B98FEA10C489A73AAC5BE87C93EBF">
              <a:extLst>
                <a:ext uri="{FF2B5EF4-FFF2-40B4-BE49-F238E27FC236}">
                  <a16:creationId xmlns:a16="http://schemas.microsoft.com/office/drawing/2014/main" id="{0095DFA4-4FA9-4412-923E-14D427A11695}"/>
                </a:ext>
              </a:extLst>
            </p:cNvPr>
            <p:cNvSpPr/>
            <p:nvPr/>
          </p:nvSpPr>
          <p:spPr>
            <a:xfrm>
              <a:off x="6059426" y="3777336"/>
              <a:ext cx="6340196" cy="128945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defTabSz="685800">
                <a:lnSpc>
                  <a:spcPct val="150000"/>
                </a:lnSpc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D1433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Arial"/>
                  <a:ea typeface="微软雅黑"/>
                  <a:cs typeface="Segoe UI Semilight" panose="020B0402040204020203" pitchFamily="34" charset="0"/>
                </a:rPr>
                <a:t>上海师范大学是上海市重点建设高校，是一所以文科见长并具教师教育特色的文、理、工、艺等学科协调发展的综合性大学。</a:t>
              </a: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:a16="http://schemas.microsoft.com/office/drawing/2014/main" id="{F5FE284F-44E6-4A51-AE8B-F845C05E5B8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932" y="396448"/>
            <a:ext cx="3186817" cy="66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97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38B323-2DF1-5EE5-C7C4-0B68FB846FE2}"/>
              </a:ext>
            </a:extLst>
          </p:cNvPr>
          <p:cNvSpPr txBox="1">
            <a:spLocks/>
          </p:cNvSpPr>
          <p:nvPr/>
        </p:nvSpPr>
        <p:spPr>
          <a:xfrm>
            <a:off x="872671" y="664929"/>
            <a:ext cx="4845083" cy="5232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8A69C24F-CD19-875A-7DCB-017EE5CF5E3D}"/>
              </a:ext>
            </a:extLst>
          </p:cNvPr>
          <p:cNvSpPr/>
          <p:nvPr/>
        </p:nvSpPr>
        <p:spPr>
          <a:xfrm rot="-5400000">
            <a:off x="979828" y="2611150"/>
            <a:ext cx="1620000" cy="1620000"/>
          </a:xfrm>
          <a:prstGeom prst="ellipse">
            <a:avLst/>
          </a:prstGeom>
          <a:noFill/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1F9EB009-93A2-1D18-FA10-0EFC170478EC}"/>
              </a:ext>
            </a:extLst>
          </p:cNvPr>
          <p:cNvSpPr/>
          <p:nvPr/>
        </p:nvSpPr>
        <p:spPr>
          <a:xfrm rot="-5400000">
            <a:off x="3217398" y="2611150"/>
            <a:ext cx="1620000" cy="1620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FC951C88-A99D-3E31-4E86-200C63A17776}"/>
              </a:ext>
            </a:extLst>
          </p:cNvPr>
          <p:cNvSpPr/>
          <p:nvPr/>
        </p:nvSpPr>
        <p:spPr>
          <a:xfrm rot="-5400000">
            <a:off x="5454969" y="2611150"/>
            <a:ext cx="1620000" cy="1620000"/>
          </a:xfrm>
          <a:prstGeom prst="ellipse">
            <a:avLst/>
          </a:prstGeom>
          <a:noFill/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96083EA2-F7D6-4C3C-955C-C24EE8D73FE7}"/>
              </a:ext>
            </a:extLst>
          </p:cNvPr>
          <p:cNvSpPr/>
          <p:nvPr/>
        </p:nvSpPr>
        <p:spPr>
          <a:xfrm rot="-5400000">
            <a:off x="7692540" y="2611150"/>
            <a:ext cx="1620000" cy="1620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6A6085FF-47FF-7F9E-7148-5FF3AE770D14}"/>
              </a:ext>
            </a:extLst>
          </p:cNvPr>
          <p:cNvSpPr/>
          <p:nvPr/>
        </p:nvSpPr>
        <p:spPr>
          <a:xfrm rot="-5400000">
            <a:off x="9930110" y="2611150"/>
            <a:ext cx="1620000" cy="1620000"/>
          </a:xfrm>
          <a:prstGeom prst="ellipse">
            <a:avLst/>
          </a:prstGeom>
          <a:noFill/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0" rIns="45713" bIns="22850" anchor="ctr" anchorCtr="0">
            <a:spAutoFit/>
          </a:bodyPr>
          <a:lstStyle/>
          <a:p>
            <a:pPr algn="ctr"/>
            <a:endParaRPr dirty="0">
              <a:solidFill>
                <a:schemeClr val="lt1"/>
              </a:solidFill>
              <a:latin typeface="Arial Black" panose="020B0A04020102090204" pitchFamily="34" charset="0"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FAE59642-4438-95F9-CC71-DDE1A042C1DC}"/>
              </a:ext>
            </a:extLst>
          </p:cNvPr>
          <p:cNvSpPr/>
          <p:nvPr/>
        </p:nvSpPr>
        <p:spPr>
          <a:xfrm>
            <a:off x="1558754" y="3190075"/>
            <a:ext cx="462149" cy="462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98183"/>
                </a:moveTo>
                <a:cubicBezTo>
                  <a:pt x="114544" y="101194"/>
                  <a:pt x="112100" y="103638"/>
                  <a:pt x="109088" y="103638"/>
                </a:cubicBezTo>
                <a:lnTo>
                  <a:pt x="10911" y="103638"/>
                </a:lnTo>
                <a:cubicBezTo>
                  <a:pt x="7900" y="103638"/>
                  <a:pt x="5455" y="101194"/>
                  <a:pt x="5455" y="98183"/>
                </a:cubicBezTo>
                <a:lnTo>
                  <a:pt x="5455" y="32727"/>
                </a:lnTo>
                <a:cubicBezTo>
                  <a:pt x="5455" y="29716"/>
                  <a:pt x="7900" y="27272"/>
                  <a:pt x="10911" y="27272"/>
                </a:cubicBezTo>
                <a:lnTo>
                  <a:pt x="109088" y="27272"/>
                </a:lnTo>
                <a:cubicBezTo>
                  <a:pt x="112100" y="27272"/>
                  <a:pt x="114544" y="29716"/>
                  <a:pt x="114544" y="32727"/>
                </a:cubicBezTo>
                <a:cubicBezTo>
                  <a:pt x="114544" y="32727"/>
                  <a:pt x="114544" y="98183"/>
                  <a:pt x="114544" y="98183"/>
                </a:cubicBezTo>
                <a:close/>
                <a:moveTo>
                  <a:pt x="109088" y="21816"/>
                </a:moveTo>
                <a:lnTo>
                  <a:pt x="69311" y="21816"/>
                </a:lnTo>
                <a:lnTo>
                  <a:pt x="80422" y="10705"/>
                </a:lnTo>
                <a:cubicBezTo>
                  <a:pt x="80872" y="10827"/>
                  <a:pt x="81333" y="10911"/>
                  <a:pt x="81816" y="10911"/>
                </a:cubicBezTo>
                <a:cubicBezTo>
                  <a:pt x="84827" y="10911"/>
                  <a:pt x="87272" y="8466"/>
                  <a:pt x="87272" y="5455"/>
                </a:cubicBezTo>
                <a:cubicBezTo>
                  <a:pt x="87272" y="2444"/>
                  <a:pt x="84827" y="0"/>
                  <a:pt x="81816" y="0"/>
                </a:cubicBezTo>
                <a:cubicBezTo>
                  <a:pt x="78805" y="0"/>
                  <a:pt x="76361" y="2444"/>
                  <a:pt x="76361" y="5455"/>
                </a:cubicBezTo>
                <a:cubicBezTo>
                  <a:pt x="76361" y="5938"/>
                  <a:pt x="76450" y="6405"/>
                  <a:pt x="76566" y="6850"/>
                </a:cubicBezTo>
                <a:lnTo>
                  <a:pt x="61600" y="21816"/>
                </a:lnTo>
                <a:lnTo>
                  <a:pt x="58405" y="21816"/>
                </a:lnTo>
                <a:lnTo>
                  <a:pt x="43433" y="6850"/>
                </a:lnTo>
                <a:cubicBezTo>
                  <a:pt x="43550" y="6405"/>
                  <a:pt x="43638" y="5938"/>
                  <a:pt x="43638" y="5455"/>
                </a:cubicBezTo>
                <a:cubicBezTo>
                  <a:pt x="43638" y="2444"/>
                  <a:pt x="41194" y="0"/>
                  <a:pt x="38183" y="0"/>
                </a:cubicBezTo>
                <a:cubicBezTo>
                  <a:pt x="35172" y="0"/>
                  <a:pt x="32727" y="2444"/>
                  <a:pt x="32727" y="5455"/>
                </a:cubicBezTo>
                <a:cubicBezTo>
                  <a:pt x="32727" y="8466"/>
                  <a:pt x="35172" y="10911"/>
                  <a:pt x="38183" y="10911"/>
                </a:cubicBezTo>
                <a:cubicBezTo>
                  <a:pt x="38666" y="10911"/>
                  <a:pt x="39127" y="10827"/>
                  <a:pt x="39577" y="10705"/>
                </a:cubicBezTo>
                <a:lnTo>
                  <a:pt x="50688" y="21816"/>
                </a:lnTo>
                <a:lnTo>
                  <a:pt x="10911" y="21816"/>
                </a:lnTo>
                <a:cubicBezTo>
                  <a:pt x="4883" y="21816"/>
                  <a:pt x="0" y="26700"/>
                  <a:pt x="0" y="32727"/>
                </a:cubicBezTo>
                <a:lnTo>
                  <a:pt x="0" y="98183"/>
                </a:lnTo>
                <a:cubicBezTo>
                  <a:pt x="0" y="104205"/>
                  <a:pt x="4883" y="109094"/>
                  <a:pt x="10911" y="109094"/>
                </a:cubicBezTo>
                <a:lnTo>
                  <a:pt x="21816" y="109094"/>
                </a:lnTo>
                <a:lnTo>
                  <a:pt x="21816" y="117272"/>
                </a:lnTo>
                <a:cubicBezTo>
                  <a:pt x="21816" y="118783"/>
                  <a:pt x="23038" y="120000"/>
                  <a:pt x="24544" y="120000"/>
                </a:cubicBezTo>
                <a:cubicBezTo>
                  <a:pt x="26050" y="120000"/>
                  <a:pt x="27272" y="118783"/>
                  <a:pt x="27272" y="117272"/>
                </a:cubicBezTo>
                <a:lnTo>
                  <a:pt x="27272" y="114544"/>
                </a:lnTo>
                <a:lnTo>
                  <a:pt x="92727" y="114544"/>
                </a:lnTo>
                <a:lnTo>
                  <a:pt x="92727" y="117272"/>
                </a:lnTo>
                <a:cubicBezTo>
                  <a:pt x="92727" y="118783"/>
                  <a:pt x="93950" y="120000"/>
                  <a:pt x="95455" y="120000"/>
                </a:cubicBezTo>
                <a:cubicBezTo>
                  <a:pt x="96961" y="120000"/>
                  <a:pt x="98183" y="118783"/>
                  <a:pt x="98183" y="117272"/>
                </a:cubicBezTo>
                <a:lnTo>
                  <a:pt x="98183" y="109094"/>
                </a:lnTo>
                <a:lnTo>
                  <a:pt x="109088" y="109094"/>
                </a:lnTo>
                <a:cubicBezTo>
                  <a:pt x="115116" y="109094"/>
                  <a:pt x="120000" y="104205"/>
                  <a:pt x="120000" y="98183"/>
                </a:cubicBezTo>
                <a:lnTo>
                  <a:pt x="120000" y="32727"/>
                </a:lnTo>
                <a:cubicBezTo>
                  <a:pt x="120000" y="26700"/>
                  <a:pt x="115116" y="21816"/>
                  <a:pt x="109088" y="21816"/>
                </a:cubicBezTo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id="{51C2DC59-AB41-04F9-F118-329EFAA82C23}"/>
              </a:ext>
            </a:extLst>
          </p:cNvPr>
          <p:cNvSpPr/>
          <p:nvPr/>
        </p:nvSpPr>
        <p:spPr>
          <a:xfrm>
            <a:off x="3796323" y="3295109"/>
            <a:ext cx="462149" cy="2520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88" y="100000"/>
                </a:moveTo>
                <a:cubicBezTo>
                  <a:pt x="109088" y="105527"/>
                  <a:pt x="106644" y="110000"/>
                  <a:pt x="103638" y="110000"/>
                </a:cubicBezTo>
                <a:lnTo>
                  <a:pt x="10911" y="110000"/>
                </a:lnTo>
                <a:cubicBezTo>
                  <a:pt x="7900" y="110000"/>
                  <a:pt x="5455" y="105527"/>
                  <a:pt x="5455" y="100000"/>
                </a:cubicBezTo>
                <a:lnTo>
                  <a:pt x="5455" y="20000"/>
                </a:lnTo>
                <a:cubicBezTo>
                  <a:pt x="5455" y="14483"/>
                  <a:pt x="7900" y="10000"/>
                  <a:pt x="10911" y="10000"/>
                </a:cubicBezTo>
                <a:lnTo>
                  <a:pt x="103638" y="10000"/>
                </a:lnTo>
                <a:cubicBezTo>
                  <a:pt x="106644" y="10000"/>
                  <a:pt x="109088" y="14483"/>
                  <a:pt x="109088" y="20000"/>
                </a:cubicBezTo>
                <a:cubicBezTo>
                  <a:pt x="109088" y="20000"/>
                  <a:pt x="109088" y="100000"/>
                  <a:pt x="109088" y="100000"/>
                </a:cubicBezTo>
                <a:close/>
                <a:moveTo>
                  <a:pt x="114544" y="40000"/>
                </a:moveTo>
                <a:lnTo>
                  <a:pt x="114544" y="20000"/>
                </a:lnTo>
                <a:cubicBezTo>
                  <a:pt x="114544" y="8955"/>
                  <a:pt x="109661" y="0"/>
                  <a:pt x="103638" y="0"/>
                </a:cubicBezTo>
                <a:lnTo>
                  <a:pt x="10911" y="0"/>
                </a:lnTo>
                <a:cubicBezTo>
                  <a:pt x="4883" y="0"/>
                  <a:pt x="0" y="8955"/>
                  <a:pt x="0" y="20000"/>
                </a:cubicBezTo>
                <a:lnTo>
                  <a:pt x="0" y="100000"/>
                </a:lnTo>
                <a:cubicBezTo>
                  <a:pt x="0" y="111050"/>
                  <a:pt x="4883" y="120000"/>
                  <a:pt x="10911" y="120000"/>
                </a:cubicBezTo>
                <a:lnTo>
                  <a:pt x="103638" y="120000"/>
                </a:lnTo>
                <a:cubicBezTo>
                  <a:pt x="109661" y="120000"/>
                  <a:pt x="114544" y="111050"/>
                  <a:pt x="114544" y="100000"/>
                </a:cubicBezTo>
                <a:lnTo>
                  <a:pt x="114544" y="80000"/>
                </a:lnTo>
                <a:cubicBezTo>
                  <a:pt x="117555" y="80000"/>
                  <a:pt x="120000" y="75527"/>
                  <a:pt x="120000" y="70000"/>
                </a:cubicBezTo>
                <a:lnTo>
                  <a:pt x="120000" y="50000"/>
                </a:lnTo>
                <a:cubicBezTo>
                  <a:pt x="120000" y="44483"/>
                  <a:pt x="117555" y="40000"/>
                  <a:pt x="114544" y="40000"/>
                </a:cubicBezTo>
                <a:moveTo>
                  <a:pt x="10911" y="100000"/>
                </a:moveTo>
                <a:lnTo>
                  <a:pt x="38183" y="100000"/>
                </a:lnTo>
                <a:lnTo>
                  <a:pt x="38183" y="20000"/>
                </a:lnTo>
                <a:lnTo>
                  <a:pt x="10911" y="20000"/>
                </a:lnTo>
                <a:cubicBezTo>
                  <a:pt x="10911" y="20000"/>
                  <a:pt x="10911" y="100000"/>
                  <a:pt x="10911" y="1000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E339073B-651F-06BC-D31C-2C5B053FA459}"/>
              </a:ext>
            </a:extLst>
          </p:cNvPr>
          <p:cNvSpPr/>
          <p:nvPr/>
        </p:nvSpPr>
        <p:spPr>
          <a:xfrm>
            <a:off x="6096915" y="3190075"/>
            <a:ext cx="336109" cy="462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500" y="111783"/>
                </a:moveTo>
                <a:cubicBezTo>
                  <a:pt x="82500" y="113294"/>
                  <a:pt x="80811" y="114511"/>
                  <a:pt x="78727" y="114511"/>
                </a:cubicBezTo>
                <a:cubicBezTo>
                  <a:pt x="77650" y="114511"/>
                  <a:pt x="76688" y="114177"/>
                  <a:pt x="76000" y="113650"/>
                </a:cubicBezTo>
                <a:lnTo>
                  <a:pt x="75983" y="113661"/>
                </a:lnTo>
                <a:lnTo>
                  <a:pt x="75000" y="113011"/>
                </a:lnTo>
                <a:lnTo>
                  <a:pt x="75000" y="6977"/>
                </a:lnTo>
                <a:lnTo>
                  <a:pt x="76100" y="6255"/>
                </a:lnTo>
                <a:lnTo>
                  <a:pt x="76111" y="6261"/>
                </a:lnTo>
                <a:cubicBezTo>
                  <a:pt x="76788" y="5788"/>
                  <a:pt x="77711" y="5483"/>
                  <a:pt x="78727" y="5483"/>
                </a:cubicBezTo>
                <a:cubicBezTo>
                  <a:pt x="80811" y="5483"/>
                  <a:pt x="82500" y="6711"/>
                  <a:pt x="82500" y="8216"/>
                </a:cubicBezTo>
                <a:cubicBezTo>
                  <a:pt x="82500" y="8216"/>
                  <a:pt x="82500" y="111783"/>
                  <a:pt x="82500" y="111783"/>
                </a:cubicBezTo>
                <a:close/>
                <a:moveTo>
                  <a:pt x="67500" y="108044"/>
                </a:moveTo>
                <a:lnTo>
                  <a:pt x="30000" y="83211"/>
                </a:lnTo>
                <a:lnTo>
                  <a:pt x="30000" y="36705"/>
                </a:lnTo>
                <a:lnTo>
                  <a:pt x="31677" y="35594"/>
                </a:lnTo>
                <a:lnTo>
                  <a:pt x="31661" y="35588"/>
                </a:lnTo>
                <a:lnTo>
                  <a:pt x="67500" y="11927"/>
                </a:lnTo>
                <a:cubicBezTo>
                  <a:pt x="67500" y="11927"/>
                  <a:pt x="67500" y="108044"/>
                  <a:pt x="67500" y="108044"/>
                </a:cubicBezTo>
                <a:close/>
                <a:moveTo>
                  <a:pt x="22500" y="81377"/>
                </a:moveTo>
                <a:cubicBezTo>
                  <a:pt x="13938" y="79355"/>
                  <a:pt x="7500" y="70555"/>
                  <a:pt x="7500" y="60000"/>
                </a:cubicBezTo>
                <a:cubicBezTo>
                  <a:pt x="7500" y="49444"/>
                  <a:pt x="13938" y="40638"/>
                  <a:pt x="22500" y="38622"/>
                </a:cubicBezTo>
                <a:cubicBezTo>
                  <a:pt x="22500" y="38622"/>
                  <a:pt x="22500" y="81377"/>
                  <a:pt x="22500" y="81377"/>
                </a:cubicBezTo>
                <a:close/>
                <a:moveTo>
                  <a:pt x="90044" y="8177"/>
                </a:moveTo>
                <a:cubicBezTo>
                  <a:pt x="90044" y="3655"/>
                  <a:pt x="84983" y="0"/>
                  <a:pt x="78744" y="0"/>
                </a:cubicBezTo>
                <a:cubicBezTo>
                  <a:pt x="75550" y="0"/>
                  <a:pt x="72683" y="966"/>
                  <a:pt x="70627" y="2505"/>
                </a:cubicBezTo>
                <a:lnTo>
                  <a:pt x="24755" y="32805"/>
                </a:lnTo>
                <a:cubicBezTo>
                  <a:pt x="10955" y="33611"/>
                  <a:pt x="0" y="45461"/>
                  <a:pt x="0" y="60000"/>
                </a:cubicBezTo>
                <a:cubicBezTo>
                  <a:pt x="0" y="74583"/>
                  <a:pt x="11027" y="86461"/>
                  <a:pt x="24894" y="87200"/>
                </a:cubicBezTo>
                <a:lnTo>
                  <a:pt x="70627" y="117488"/>
                </a:lnTo>
                <a:cubicBezTo>
                  <a:pt x="72683" y="119033"/>
                  <a:pt x="75550" y="120000"/>
                  <a:pt x="78744" y="120000"/>
                </a:cubicBezTo>
                <a:cubicBezTo>
                  <a:pt x="84983" y="120000"/>
                  <a:pt x="90044" y="116338"/>
                  <a:pt x="90044" y="111827"/>
                </a:cubicBezTo>
                <a:cubicBezTo>
                  <a:pt x="90044" y="111722"/>
                  <a:pt x="90005" y="111622"/>
                  <a:pt x="90000" y="111516"/>
                </a:cubicBezTo>
                <a:lnTo>
                  <a:pt x="90000" y="8483"/>
                </a:lnTo>
                <a:cubicBezTo>
                  <a:pt x="90005" y="8377"/>
                  <a:pt x="90044" y="8277"/>
                  <a:pt x="90044" y="8177"/>
                </a:cubicBezTo>
                <a:moveTo>
                  <a:pt x="101250" y="43638"/>
                </a:moveTo>
                <a:cubicBezTo>
                  <a:pt x="99177" y="43638"/>
                  <a:pt x="97500" y="44855"/>
                  <a:pt x="97500" y="46361"/>
                </a:cubicBezTo>
                <a:cubicBezTo>
                  <a:pt x="97500" y="47872"/>
                  <a:pt x="99177" y="49088"/>
                  <a:pt x="101250" y="49088"/>
                </a:cubicBezTo>
                <a:cubicBezTo>
                  <a:pt x="107466" y="49088"/>
                  <a:pt x="112500" y="53977"/>
                  <a:pt x="112500" y="60000"/>
                </a:cubicBezTo>
                <a:cubicBezTo>
                  <a:pt x="112500" y="66022"/>
                  <a:pt x="107466" y="70911"/>
                  <a:pt x="101250" y="70911"/>
                </a:cubicBezTo>
                <a:cubicBezTo>
                  <a:pt x="99177" y="70911"/>
                  <a:pt x="97500" y="72127"/>
                  <a:pt x="97500" y="73638"/>
                </a:cubicBezTo>
                <a:cubicBezTo>
                  <a:pt x="97500" y="75144"/>
                  <a:pt x="99177" y="76361"/>
                  <a:pt x="101250" y="76361"/>
                </a:cubicBezTo>
                <a:cubicBezTo>
                  <a:pt x="111605" y="76361"/>
                  <a:pt x="120000" y="69033"/>
                  <a:pt x="120000" y="60000"/>
                </a:cubicBezTo>
                <a:cubicBezTo>
                  <a:pt x="120000" y="50961"/>
                  <a:pt x="111605" y="43638"/>
                  <a:pt x="101250" y="43638"/>
                </a:cubicBezTo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331499C9-91C2-FCFA-224F-7BFBB917790C}"/>
              </a:ext>
            </a:extLst>
          </p:cNvPr>
          <p:cNvSpPr/>
          <p:nvPr/>
        </p:nvSpPr>
        <p:spPr>
          <a:xfrm>
            <a:off x="8271466" y="3232089"/>
            <a:ext cx="462149" cy="3781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200" y="113333"/>
                </a:moveTo>
                <a:lnTo>
                  <a:pt x="60000" y="75122"/>
                </a:lnTo>
                <a:lnTo>
                  <a:pt x="86794" y="113333"/>
                </a:lnTo>
                <a:cubicBezTo>
                  <a:pt x="86794" y="113333"/>
                  <a:pt x="33200" y="113333"/>
                  <a:pt x="33200" y="113333"/>
                </a:cubicBezTo>
                <a:close/>
                <a:moveTo>
                  <a:pt x="94794" y="114500"/>
                </a:moveTo>
                <a:lnTo>
                  <a:pt x="62066" y="67833"/>
                </a:lnTo>
                <a:lnTo>
                  <a:pt x="62044" y="67855"/>
                </a:lnTo>
                <a:cubicBezTo>
                  <a:pt x="61544" y="67144"/>
                  <a:pt x="60827" y="66666"/>
                  <a:pt x="60000" y="66666"/>
                </a:cubicBezTo>
                <a:cubicBezTo>
                  <a:pt x="59172" y="66666"/>
                  <a:pt x="58450" y="67144"/>
                  <a:pt x="57955" y="67855"/>
                </a:cubicBezTo>
                <a:lnTo>
                  <a:pt x="57927" y="67833"/>
                </a:lnTo>
                <a:lnTo>
                  <a:pt x="25200" y="114500"/>
                </a:lnTo>
                <a:lnTo>
                  <a:pt x="25222" y="114522"/>
                </a:lnTo>
                <a:cubicBezTo>
                  <a:pt x="24816" y="115105"/>
                  <a:pt x="24544" y="115838"/>
                  <a:pt x="24544" y="116666"/>
                </a:cubicBezTo>
                <a:cubicBezTo>
                  <a:pt x="24544" y="118511"/>
                  <a:pt x="25766" y="120000"/>
                  <a:pt x="27272" y="120000"/>
                </a:cubicBezTo>
                <a:lnTo>
                  <a:pt x="92727" y="120000"/>
                </a:lnTo>
                <a:cubicBezTo>
                  <a:pt x="94233" y="120000"/>
                  <a:pt x="95455" y="118511"/>
                  <a:pt x="95455" y="116666"/>
                </a:cubicBezTo>
                <a:cubicBezTo>
                  <a:pt x="95455" y="115838"/>
                  <a:pt x="95183" y="115105"/>
                  <a:pt x="94772" y="114522"/>
                </a:cubicBezTo>
                <a:cubicBezTo>
                  <a:pt x="94772" y="114522"/>
                  <a:pt x="94794" y="114500"/>
                  <a:pt x="94794" y="114500"/>
                </a:cubicBezTo>
                <a:close/>
                <a:moveTo>
                  <a:pt x="117272" y="0"/>
                </a:moveTo>
                <a:lnTo>
                  <a:pt x="2727" y="0"/>
                </a:lnTo>
                <a:cubicBezTo>
                  <a:pt x="1222" y="0"/>
                  <a:pt x="0" y="1494"/>
                  <a:pt x="0" y="3333"/>
                </a:cubicBezTo>
                <a:lnTo>
                  <a:pt x="0" y="96666"/>
                </a:lnTo>
                <a:cubicBezTo>
                  <a:pt x="0" y="98511"/>
                  <a:pt x="1222" y="100000"/>
                  <a:pt x="2727" y="100000"/>
                </a:cubicBezTo>
                <a:lnTo>
                  <a:pt x="24544" y="100000"/>
                </a:lnTo>
                <a:cubicBezTo>
                  <a:pt x="26050" y="100000"/>
                  <a:pt x="27272" y="98511"/>
                  <a:pt x="27272" y="96666"/>
                </a:cubicBezTo>
                <a:cubicBezTo>
                  <a:pt x="27272" y="94822"/>
                  <a:pt x="26050" y="93333"/>
                  <a:pt x="24544" y="93333"/>
                </a:cubicBezTo>
                <a:lnTo>
                  <a:pt x="5455" y="93333"/>
                </a:lnTo>
                <a:lnTo>
                  <a:pt x="5455" y="6666"/>
                </a:lnTo>
                <a:lnTo>
                  <a:pt x="114544" y="6666"/>
                </a:lnTo>
                <a:lnTo>
                  <a:pt x="114544" y="93333"/>
                </a:lnTo>
                <a:lnTo>
                  <a:pt x="95455" y="93333"/>
                </a:lnTo>
                <a:cubicBezTo>
                  <a:pt x="93950" y="93333"/>
                  <a:pt x="92727" y="94822"/>
                  <a:pt x="92727" y="96666"/>
                </a:cubicBezTo>
                <a:cubicBezTo>
                  <a:pt x="92727" y="98511"/>
                  <a:pt x="93950" y="100000"/>
                  <a:pt x="95455" y="100000"/>
                </a:cubicBezTo>
                <a:lnTo>
                  <a:pt x="117272" y="100000"/>
                </a:lnTo>
                <a:cubicBezTo>
                  <a:pt x="118777" y="100000"/>
                  <a:pt x="120000" y="98511"/>
                  <a:pt x="120000" y="96666"/>
                </a:cubicBezTo>
                <a:lnTo>
                  <a:pt x="120000" y="3333"/>
                </a:lnTo>
                <a:cubicBezTo>
                  <a:pt x="120000" y="1494"/>
                  <a:pt x="118777" y="0"/>
                  <a:pt x="11727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spAutoFit/>
          </a:bodyPr>
          <a:lstStyle/>
          <a:p>
            <a:endParaRPr sz="1500" dirty="0">
              <a:solidFill>
                <a:schemeClr val="dk1"/>
              </a:solidFill>
              <a:latin typeface="Arial Black" panose="020B0A04020102090204" pitchFamily="34" charset="0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415B8CC-8373-80CD-9B9F-2908051F9E41}"/>
              </a:ext>
            </a:extLst>
          </p:cNvPr>
          <p:cNvSpPr/>
          <p:nvPr/>
        </p:nvSpPr>
        <p:spPr>
          <a:xfrm>
            <a:off x="765286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7D98BEBF-5212-FCEE-C4E5-ECB2B8F48774}"/>
              </a:ext>
            </a:extLst>
          </p:cNvPr>
          <p:cNvSpPr/>
          <p:nvPr/>
        </p:nvSpPr>
        <p:spPr>
          <a:xfrm>
            <a:off x="1128741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A4A5835E-5EA1-1281-5DB1-3779A3131C72}"/>
              </a:ext>
            </a:extLst>
          </p:cNvPr>
          <p:cNvCxnSpPr/>
          <p:nvPr/>
        </p:nvCxnSpPr>
        <p:spPr>
          <a:xfrm>
            <a:off x="1478027" y="4910638"/>
            <a:ext cx="64025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F8D6B71C-CBAC-2894-A047-140E09DBB71F}"/>
              </a:ext>
            </a:extLst>
          </p:cNvPr>
          <p:cNvSpPr/>
          <p:nvPr/>
        </p:nvSpPr>
        <p:spPr>
          <a:xfrm>
            <a:off x="3002856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3F4FB92-658C-1689-74B7-218E44693EC3}"/>
              </a:ext>
            </a:extLst>
          </p:cNvPr>
          <p:cNvSpPr/>
          <p:nvPr/>
        </p:nvSpPr>
        <p:spPr>
          <a:xfrm>
            <a:off x="3366311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7E32C015-8A15-3BEF-F2B0-689B3590A0B5}"/>
              </a:ext>
            </a:extLst>
          </p:cNvPr>
          <p:cNvCxnSpPr/>
          <p:nvPr/>
        </p:nvCxnSpPr>
        <p:spPr>
          <a:xfrm>
            <a:off x="3715597" y="4910638"/>
            <a:ext cx="64025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C96054F6-3B25-1B4E-6B22-0B2C41B4A62F}"/>
              </a:ext>
            </a:extLst>
          </p:cNvPr>
          <p:cNvSpPr/>
          <p:nvPr/>
        </p:nvSpPr>
        <p:spPr>
          <a:xfrm>
            <a:off x="5240427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B3AB14D9-090E-A0FD-D90E-1FAEA14550B0}"/>
              </a:ext>
            </a:extLst>
          </p:cNvPr>
          <p:cNvSpPr/>
          <p:nvPr/>
        </p:nvSpPr>
        <p:spPr>
          <a:xfrm>
            <a:off x="5603882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1B4FB3CF-9694-B7E8-57CE-12AD0BB8991D}"/>
              </a:ext>
            </a:extLst>
          </p:cNvPr>
          <p:cNvCxnSpPr/>
          <p:nvPr/>
        </p:nvCxnSpPr>
        <p:spPr>
          <a:xfrm>
            <a:off x="5953168" y="4910638"/>
            <a:ext cx="64025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id="{78B5E2DB-307A-609B-4153-4322F6100229}"/>
              </a:ext>
            </a:extLst>
          </p:cNvPr>
          <p:cNvSpPr/>
          <p:nvPr/>
        </p:nvSpPr>
        <p:spPr>
          <a:xfrm>
            <a:off x="7477998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087764CA-E38D-F5A6-DD4E-170E13537D5E}"/>
              </a:ext>
            </a:extLst>
          </p:cNvPr>
          <p:cNvSpPr/>
          <p:nvPr/>
        </p:nvSpPr>
        <p:spPr>
          <a:xfrm>
            <a:off x="7841453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CB2D0499-6A21-FF0C-FBCD-16DAEFBEB9D3}"/>
              </a:ext>
            </a:extLst>
          </p:cNvPr>
          <p:cNvCxnSpPr/>
          <p:nvPr/>
        </p:nvCxnSpPr>
        <p:spPr>
          <a:xfrm>
            <a:off x="8190739" y="4910638"/>
            <a:ext cx="64025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id="{E98E2BA6-7F55-D283-DA5C-6B89E942CC16}"/>
              </a:ext>
            </a:extLst>
          </p:cNvPr>
          <p:cNvSpPr/>
          <p:nvPr/>
        </p:nvSpPr>
        <p:spPr>
          <a:xfrm>
            <a:off x="9715567" y="5043718"/>
            <a:ext cx="2065739" cy="68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</a:p>
          <a:p>
            <a:pPr algn="ctr"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CE874A45-A701-E441-F81D-FC4A8F127699}"/>
              </a:ext>
            </a:extLst>
          </p:cNvPr>
          <p:cNvSpPr/>
          <p:nvPr/>
        </p:nvSpPr>
        <p:spPr>
          <a:xfrm>
            <a:off x="10079022" y="4458651"/>
            <a:ext cx="1338828" cy="401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EF37CB70-8D8C-B930-3CB1-2C48DD9FCD9C}"/>
              </a:ext>
            </a:extLst>
          </p:cNvPr>
          <p:cNvCxnSpPr/>
          <p:nvPr/>
        </p:nvCxnSpPr>
        <p:spPr>
          <a:xfrm>
            <a:off x="10428308" y="4910638"/>
            <a:ext cx="64025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id="{F17D6415-59D4-4C13-8994-5F3FCA981B45}"/>
              </a:ext>
            </a:extLst>
          </p:cNvPr>
          <p:cNvSpPr>
            <a:spLocks noEditPoints="1"/>
          </p:cNvSpPr>
          <p:nvPr/>
        </p:nvSpPr>
        <p:spPr bwMode="auto">
          <a:xfrm>
            <a:off x="10507633" y="3224878"/>
            <a:ext cx="464955" cy="392544"/>
          </a:xfrm>
          <a:custGeom>
            <a:avLst/>
            <a:gdLst>
              <a:gd name="T0" fmla="*/ 190 w 206"/>
              <a:gd name="T1" fmla="*/ 0 h 174"/>
              <a:gd name="T2" fmla="*/ 15 w 206"/>
              <a:gd name="T3" fmla="*/ 0 h 174"/>
              <a:gd name="T4" fmla="*/ 0 w 206"/>
              <a:gd name="T5" fmla="*/ 15 h 174"/>
              <a:gd name="T6" fmla="*/ 0 w 206"/>
              <a:gd name="T7" fmla="*/ 113 h 174"/>
              <a:gd name="T8" fmla="*/ 0 w 206"/>
              <a:gd name="T9" fmla="*/ 121 h 174"/>
              <a:gd name="T10" fmla="*/ 0 w 206"/>
              <a:gd name="T11" fmla="*/ 131 h 174"/>
              <a:gd name="T12" fmla="*/ 15 w 206"/>
              <a:gd name="T13" fmla="*/ 147 h 174"/>
              <a:gd name="T14" fmla="*/ 84 w 206"/>
              <a:gd name="T15" fmla="*/ 147 h 174"/>
              <a:gd name="T16" fmla="*/ 82 w 206"/>
              <a:gd name="T17" fmla="*/ 164 h 174"/>
              <a:gd name="T18" fmla="*/ 70 w 206"/>
              <a:gd name="T19" fmla="*/ 164 h 174"/>
              <a:gd name="T20" fmla="*/ 64 w 206"/>
              <a:gd name="T21" fmla="*/ 169 h 174"/>
              <a:gd name="T22" fmla="*/ 70 w 206"/>
              <a:gd name="T23" fmla="*/ 174 h 174"/>
              <a:gd name="T24" fmla="*/ 136 w 206"/>
              <a:gd name="T25" fmla="*/ 174 h 174"/>
              <a:gd name="T26" fmla="*/ 141 w 206"/>
              <a:gd name="T27" fmla="*/ 169 h 174"/>
              <a:gd name="T28" fmla="*/ 136 w 206"/>
              <a:gd name="T29" fmla="*/ 164 h 174"/>
              <a:gd name="T30" fmla="*/ 124 w 206"/>
              <a:gd name="T31" fmla="*/ 164 h 174"/>
              <a:gd name="T32" fmla="*/ 121 w 206"/>
              <a:gd name="T33" fmla="*/ 147 h 174"/>
              <a:gd name="T34" fmla="*/ 190 w 206"/>
              <a:gd name="T35" fmla="*/ 147 h 174"/>
              <a:gd name="T36" fmla="*/ 206 w 206"/>
              <a:gd name="T37" fmla="*/ 131 h 174"/>
              <a:gd name="T38" fmla="*/ 206 w 206"/>
              <a:gd name="T39" fmla="*/ 121 h 174"/>
              <a:gd name="T40" fmla="*/ 206 w 206"/>
              <a:gd name="T41" fmla="*/ 113 h 174"/>
              <a:gd name="T42" fmla="*/ 206 w 206"/>
              <a:gd name="T43" fmla="*/ 15 h 174"/>
              <a:gd name="T44" fmla="*/ 190 w 206"/>
              <a:gd name="T45" fmla="*/ 0 h 174"/>
              <a:gd name="T46" fmla="*/ 198 w 206"/>
              <a:gd name="T47" fmla="*/ 131 h 174"/>
              <a:gd name="T48" fmla="*/ 190 w 206"/>
              <a:gd name="T49" fmla="*/ 139 h 174"/>
              <a:gd name="T50" fmla="*/ 15 w 206"/>
              <a:gd name="T51" fmla="*/ 139 h 174"/>
              <a:gd name="T52" fmla="*/ 8 w 206"/>
              <a:gd name="T53" fmla="*/ 131 h 174"/>
              <a:gd name="T54" fmla="*/ 8 w 206"/>
              <a:gd name="T55" fmla="*/ 121 h 174"/>
              <a:gd name="T56" fmla="*/ 198 w 206"/>
              <a:gd name="T57" fmla="*/ 121 h 174"/>
              <a:gd name="T58" fmla="*/ 198 w 206"/>
              <a:gd name="T59" fmla="*/ 131 h 174"/>
              <a:gd name="T60" fmla="*/ 8 w 206"/>
              <a:gd name="T61" fmla="*/ 113 h 174"/>
              <a:gd name="T62" fmla="*/ 8 w 206"/>
              <a:gd name="T63" fmla="*/ 15 h 174"/>
              <a:gd name="T64" fmla="*/ 15 w 206"/>
              <a:gd name="T65" fmla="*/ 8 h 174"/>
              <a:gd name="T66" fmla="*/ 190 w 206"/>
              <a:gd name="T67" fmla="*/ 8 h 174"/>
              <a:gd name="T68" fmla="*/ 198 w 206"/>
              <a:gd name="T69" fmla="*/ 15 h 174"/>
              <a:gd name="T70" fmla="*/ 198 w 206"/>
              <a:gd name="T71" fmla="*/ 113 h 174"/>
              <a:gd name="T72" fmla="*/ 8 w 206"/>
              <a:gd name="T73" fmla="*/ 11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6" h="174">
                <a:moveTo>
                  <a:pt x="190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0"/>
                  <a:pt x="7" y="147"/>
                  <a:pt x="15" y="147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4" y="152"/>
                  <a:pt x="84" y="159"/>
                  <a:pt x="82" y="164"/>
                </a:cubicBezTo>
                <a:cubicBezTo>
                  <a:pt x="70" y="164"/>
                  <a:pt x="70" y="164"/>
                  <a:pt x="70" y="164"/>
                </a:cubicBezTo>
                <a:cubicBezTo>
                  <a:pt x="67" y="164"/>
                  <a:pt x="64" y="166"/>
                  <a:pt x="64" y="169"/>
                </a:cubicBezTo>
                <a:cubicBezTo>
                  <a:pt x="64" y="172"/>
                  <a:pt x="67" y="174"/>
                  <a:pt x="70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9" y="174"/>
                  <a:pt x="141" y="172"/>
                  <a:pt x="141" y="169"/>
                </a:cubicBezTo>
                <a:cubicBezTo>
                  <a:pt x="141" y="166"/>
                  <a:pt x="139" y="164"/>
                  <a:pt x="136" y="164"/>
                </a:cubicBezTo>
                <a:cubicBezTo>
                  <a:pt x="124" y="164"/>
                  <a:pt x="124" y="164"/>
                  <a:pt x="124" y="164"/>
                </a:cubicBezTo>
                <a:cubicBezTo>
                  <a:pt x="122" y="159"/>
                  <a:pt x="121" y="152"/>
                  <a:pt x="121" y="147"/>
                </a:cubicBezTo>
                <a:cubicBezTo>
                  <a:pt x="190" y="147"/>
                  <a:pt x="190" y="147"/>
                  <a:pt x="190" y="147"/>
                </a:cubicBezTo>
                <a:cubicBezTo>
                  <a:pt x="199" y="147"/>
                  <a:pt x="206" y="140"/>
                  <a:pt x="206" y="131"/>
                </a:cubicBezTo>
                <a:cubicBezTo>
                  <a:pt x="206" y="121"/>
                  <a:pt x="206" y="121"/>
                  <a:pt x="206" y="121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5"/>
                  <a:pt x="206" y="15"/>
                  <a:pt x="206" y="15"/>
                </a:cubicBezTo>
                <a:cubicBezTo>
                  <a:pt x="206" y="7"/>
                  <a:pt x="199" y="0"/>
                  <a:pt x="190" y="0"/>
                </a:cubicBezTo>
                <a:close/>
                <a:moveTo>
                  <a:pt x="198" y="131"/>
                </a:moveTo>
                <a:cubicBezTo>
                  <a:pt x="198" y="135"/>
                  <a:pt x="195" y="139"/>
                  <a:pt x="190" y="139"/>
                </a:cubicBezTo>
                <a:cubicBezTo>
                  <a:pt x="15" y="139"/>
                  <a:pt x="15" y="139"/>
                  <a:pt x="15" y="139"/>
                </a:cubicBezTo>
                <a:cubicBezTo>
                  <a:pt x="11" y="139"/>
                  <a:pt x="8" y="135"/>
                  <a:pt x="8" y="131"/>
                </a:cubicBezTo>
                <a:cubicBezTo>
                  <a:pt x="8" y="121"/>
                  <a:pt x="8" y="121"/>
                  <a:pt x="8" y="121"/>
                </a:cubicBezTo>
                <a:cubicBezTo>
                  <a:pt x="198" y="121"/>
                  <a:pt x="198" y="121"/>
                  <a:pt x="198" y="121"/>
                </a:cubicBezTo>
                <a:lnTo>
                  <a:pt x="198" y="131"/>
                </a:lnTo>
                <a:close/>
                <a:moveTo>
                  <a:pt x="8" y="113"/>
                </a:moveTo>
                <a:cubicBezTo>
                  <a:pt x="8" y="15"/>
                  <a:pt x="8" y="15"/>
                  <a:pt x="8" y="15"/>
                </a:cubicBezTo>
                <a:cubicBezTo>
                  <a:pt x="8" y="11"/>
                  <a:pt x="11" y="8"/>
                  <a:pt x="15" y="8"/>
                </a:cubicBezTo>
                <a:cubicBezTo>
                  <a:pt x="190" y="8"/>
                  <a:pt x="190" y="8"/>
                  <a:pt x="190" y="8"/>
                </a:cubicBezTo>
                <a:cubicBezTo>
                  <a:pt x="195" y="8"/>
                  <a:pt x="198" y="11"/>
                  <a:pt x="198" y="15"/>
                </a:cubicBezTo>
                <a:cubicBezTo>
                  <a:pt x="198" y="113"/>
                  <a:pt x="198" y="113"/>
                  <a:pt x="198" y="113"/>
                </a:cubicBezTo>
                <a:lnTo>
                  <a:pt x="8" y="113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1350"/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1D846046-ACF5-E488-51A3-68313940C63C}"/>
              </a:ext>
            </a:extLst>
          </p:cNvPr>
          <p:cNvGrpSpPr/>
          <p:nvPr/>
        </p:nvGrpSpPr>
        <p:grpSpPr>
          <a:xfrm>
            <a:off x="2650663" y="1231890"/>
            <a:ext cx="7177112" cy="806601"/>
            <a:chOff x="2507444" y="1041139"/>
            <a:chExt cx="7177112" cy="806601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9CD54872-EE8F-559D-65E0-9AFB988ADF4D}"/>
                </a:ext>
              </a:extLst>
            </p:cNvPr>
            <p:cNvSpPr txBox="1"/>
            <p:nvPr/>
          </p:nvSpPr>
          <p:spPr>
            <a:xfrm>
              <a:off x="3253756" y="1109076"/>
              <a:ext cx="568448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25000"/>
                </a:lnSpc>
                <a:defRPr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学校创建于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1954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1956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年成为本科院校，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1981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年被国务院学位委员会确定为首批硕士学位授予单位，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1986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年被批准为博士学位授予单位，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2017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cs"/>
                  <a:sym typeface="+mn-lt"/>
                </a:rPr>
                <a:t>年入选教育部卓越教师培养计划实施院校。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8D3BA043-6C14-766C-50CA-093BDBB793B4}"/>
                </a:ext>
              </a:extLst>
            </p:cNvPr>
            <p:cNvSpPr txBox="1"/>
            <p:nvPr/>
          </p:nvSpPr>
          <p:spPr>
            <a:xfrm>
              <a:off x="2507444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F02C3CD8-2DD8-760D-0E27-EFA78C2C023D}"/>
                </a:ext>
              </a:extLst>
            </p:cNvPr>
            <p:cNvSpPr txBox="1"/>
            <p:nvPr/>
          </p:nvSpPr>
          <p:spPr>
            <a:xfrm flipH="1" flipV="1">
              <a:off x="9223520" y="1041139"/>
              <a:ext cx="461036" cy="426393"/>
            </a:xfrm>
            <a:custGeom>
              <a:avLst/>
              <a:gdLst/>
              <a:ahLst/>
              <a:cxnLst/>
              <a:rect l="l" t="t" r="r" b="b"/>
              <a:pathLst>
                <a:path w="461036" h="426393">
                  <a:moveTo>
                    <a:pt x="421951" y="0"/>
                  </a:moveTo>
                  <a:lnTo>
                    <a:pt x="461036" y="62182"/>
                  </a:lnTo>
                  <a:cubicBezTo>
                    <a:pt x="428465" y="75803"/>
                    <a:pt x="404480" y="96086"/>
                    <a:pt x="389083" y="123032"/>
                  </a:cubicBezTo>
                  <a:cubicBezTo>
                    <a:pt x="373685" y="149978"/>
                    <a:pt x="365098" y="189212"/>
                    <a:pt x="363322" y="240734"/>
                  </a:cubicBezTo>
                  <a:lnTo>
                    <a:pt x="446823" y="240734"/>
                  </a:lnTo>
                  <a:lnTo>
                    <a:pt x="446823" y="426393"/>
                  </a:lnTo>
                  <a:lnTo>
                    <a:pt x="275378" y="426393"/>
                  </a:lnTo>
                  <a:lnTo>
                    <a:pt x="275378" y="279820"/>
                  </a:lnTo>
                  <a:cubicBezTo>
                    <a:pt x="275378" y="200464"/>
                    <a:pt x="284853" y="143019"/>
                    <a:pt x="303804" y="107487"/>
                  </a:cubicBezTo>
                  <a:cubicBezTo>
                    <a:pt x="328677" y="60110"/>
                    <a:pt x="368059" y="24281"/>
                    <a:pt x="421951" y="0"/>
                  </a:cubicBezTo>
                  <a:close/>
                  <a:moveTo>
                    <a:pt x="146572" y="0"/>
                  </a:moveTo>
                  <a:lnTo>
                    <a:pt x="185658" y="62182"/>
                  </a:lnTo>
                  <a:cubicBezTo>
                    <a:pt x="153086" y="75803"/>
                    <a:pt x="129102" y="96086"/>
                    <a:pt x="113704" y="123032"/>
                  </a:cubicBezTo>
                  <a:cubicBezTo>
                    <a:pt x="98307" y="149978"/>
                    <a:pt x="89720" y="189212"/>
                    <a:pt x="87943" y="240734"/>
                  </a:cubicBezTo>
                  <a:lnTo>
                    <a:pt x="171445" y="240734"/>
                  </a:lnTo>
                  <a:lnTo>
                    <a:pt x="171445" y="426393"/>
                  </a:lnTo>
                  <a:lnTo>
                    <a:pt x="0" y="426393"/>
                  </a:lnTo>
                  <a:lnTo>
                    <a:pt x="0" y="279820"/>
                  </a:lnTo>
                  <a:cubicBezTo>
                    <a:pt x="0" y="200464"/>
                    <a:pt x="9475" y="143019"/>
                    <a:pt x="28426" y="107487"/>
                  </a:cubicBezTo>
                  <a:cubicBezTo>
                    <a:pt x="53299" y="60110"/>
                    <a:pt x="92681" y="24281"/>
                    <a:pt x="146572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buSzPct val="25000"/>
              </a:pPr>
              <a:endParaRPr lang="en-US" sz="14300" dirty="0">
                <a:solidFill>
                  <a:schemeClr val="accent1">
                    <a:lumMod val="60000"/>
                    <a:lumOff val="40000"/>
                  </a:schemeClr>
                </a:solidFill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55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90643BD0-0757-B654-BE6E-22C92B0C5EA8}"/>
              </a:ext>
            </a:extLst>
          </p:cNvPr>
          <p:cNvSpPr txBox="1"/>
          <p:nvPr/>
        </p:nvSpPr>
        <p:spPr>
          <a:xfrm>
            <a:off x="4267199" y="2321902"/>
            <a:ext cx="7404099" cy="110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  <a:defRPr/>
            </a:pPr>
            <a:r>
              <a:rPr lang="zh-CN" altLang="en-US" sz="6000" b="1" dirty="0">
                <a:gradFill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汇报完毕，谢谢观看</a:t>
            </a: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7B720202-B872-AFBA-54E1-C995856A9CDD}"/>
              </a:ext>
            </a:extLst>
          </p:cNvPr>
          <p:cNvSpPr txBox="1"/>
          <p:nvPr/>
        </p:nvSpPr>
        <p:spPr>
          <a:xfrm>
            <a:off x="4267200" y="3429000"/>
            <a:ext cx="7404100" cy="498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  <a:defRPr/>
            </a:pPr>
            <a:r>
              <a:rPr lang="zh-CN" altLang="en-US" sz="2400" b="1" dirty="0">
                <a:gradFill>
                  <a:gsLst>
                    <a:gs pos="0">
                      <a:srgbClr val="FFC000">
                        <a:lumMod val="20000"/>
                        <a:lumOff val="8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热烈庆祝上海师范大学建校七十周年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id="{AB1655EF-240B-48AC-AC81-CE80228E9AC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71" y="477314"/>
            <a:ext cx="3186817" cy="663920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438754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21FE2073-5345-6E67-EDDB-B9A58742ED33}"/>
              </a:ext>
            </a:extLst>
          </p:cNvPr>
          <p:cNvSpPr txBox="1"/>
          <p:nvPr/>
        </p:nvSpPr>
        <p:spPr>
          <a:xfrm rot="16200000">
            <a:off x="-1646906" y="2926862"/>
            <a:ext cx="5445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800" b="1" i="0" u="none" strike="noStrike" kern="1200" cap="none" spc="5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Contents</a:t>
            </a:r>
            <a:r>
              <a:rPr kumimoji="0" lang="en-US" altLang="zh-CN" sz="8800" b="1" i="0" u="none" strike="noStrike" kern="1200" cap="none" spc="5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.</a:t>
            </a:r>
            <a:endParaRPr kumimoji="0" lang="zh-CN" altLang="en-US" sz="8800" b="1" i="0" u="none" strike="noStrike" kern="1200" cap="none" spc="5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11AFB79-C991-B298-BCEF-17C84F5A9759}"/>
              </a:ext>
            </a:extLst>
          </p:cNvPr>
          <p:cNvSpPr txBox="1"/>
          <p:nvPr/>
        </p:nvSpPr>
        <p:spPr>
          <a:xfrm>
            <a:off x="1098718" y="4397347"/>
            <a:ext cx="923330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6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目录</a:t>
            </a:r>
          </a:p>
        </p:txBody>
      </p: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A4260F55-B851-9AE7-14EF-612C1F6C2037}"/>
              </a:ext>
            </a:extLst>
          </p:cNvPr>
          <p:cNvGrpSpPr/>
          <p:nvPr/>
        </p:nvGrpSpPr>
        <p:grpSpPr>
          <a:xfrm>
            <a:off x="2545269" y="1207933"/>
            <a:ext cx="4187614" cy="1446550"/>
            <a:chOff x="5339733" y="374370"/>
            <a:chExt cx="4187614" cy="1446550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F00C8C3A-3A62-3DD7-422F-384F7FE877B4}"/>
                </a:ext>
              </a:extLst>
            </p:cNvPr>
            <p:cNvSpPr txBox="1"/>
            <p:nvPr/>
          </p:nvSpPr>
          <p:spPr>
            <a:xfrm>
              <a:off x="5339733" y="374370"/>
              <a:ext cx="1295547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8800" spc="300" dirty="0">
                  <a:gradFill>
                    <a:gsLst>
                      <a:gs pos="0">
                        <a:srgbClr val="C00000"/>
                      </a:gs>
                      <a:gs pos="90000">
                        <a:srgbClr val="C00000">
                          <a:alpha val="0"/>
                        </a:srgbClr>
                      </a:gs>
                    </a:gsLst>
                    <a:lin ang="5400000" scaled="1"/>
                  </a:gradFill>
                  <a:latin typeface="Impact" panose="020B0806030902050204" pitchFamily="34" charset="0"/>
                </a:rPr>
                <a:t>01</a:t>
              </a:r>
              <a:endParaRPr lang="zh-CN" altLang="en-US" sz="8000" spc="300" dirty="0">
                <a:gradFill>
                  <a:gsLst>
                    <a:gs pos="0">
                      <a:srgbClr val="C00000"/>
                    </a:gs>
                    <a:gs pos="90000">
                      <a:srgbClr val="C00000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C473E859-0C18-6C9D-78B3-24219D1D3C02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4000" b="1" spc="300" dirty="0">
                  <a:solidFill>
                    <a:srgbClr val="44546A">
                      <a:lumMod val="50000"/>
                    </a:srgb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论文背景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973736F5-F080-89D9-0372-BF5E31B4469C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2000">
                  <a:solidFill>
                    <a:schemeClr val="accent1">
                      <a:lumMod val="7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r>
                <a:rPr lang="en-US" altLang="zh-CN" dirty="0"/>
                <a:t>Paper Background</a:t>
              </a:r>
              <a:endParaRPr lang="zh-CN" altLang="en-US" dirty="0"/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BCF51DE8-E549-4C6D-A158-442D8F16CD04}"/>
              </a:ext>
            </a:extLst>
          </p:cNvPr>
          <p:cNvGrpSpPr/>
          <p:nvPr/>
        </p:nvGrpSpPr>
        <p:grpSpPr>
          <a:xfrm>
            <a:off x="2545269" y="2737318"/>
            <a:ext cx="4187614" cy="1446550"/>
            <a:chOff x="5339733" y="374370"/>
            <a:chExt cx="4187614" cy="1446550"/>
          </a:xfrm>
        </p:grpSpPr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EF27FECC-A25F-6C38-E14E-88E832D12925}"/>
                </a:ext>
              </a:extLst>
            </p:cNvPr>
            <p:cNvSpPr txBox="1"/>
            <p:nvPr/>
          </p:nvSpPr>
          <p:spPr>
            <a:xfrm>
              <a:off x="5339733" y="374370"/>
              <a:ext cx="143180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8800" spc="300" dirty="0">
                  <a:gradFill>
                    <a:gsLst>
                      <a:gs pos="0">
                        <a:srgbClr val="C00000"/>
                      </a:gs>
                      <a:gs pos="90000">
                        <a:srgbClr val="C00000">
                          <a:alpha val="0"/>
                        </a:srgbClr>
                      </a:gs>
                    </a:gsLst>
                    <a:lin ang="5400000" scaled="1"/>
                  </a:gradFill>
                  <a:latin typeface="Impact" panose="020B0806030902050204" pitchFamily="34" charset="0"/>
                </a:rPr>
                <a:t>02</a:t>
              </a:r>
              <a:endParaRPr lang="zh-CN" altLang="en-US" sz="8800" spc="300" dirty="0">
                <a:gradFill>
                  <a:gsLst>
                    <a:gs pos="0">
                      <a:srgbClr val="C00000"/>
                    </a:gs>
                    <a:gs pos="90000">
                      <a:srgbClr val="C00000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A0709145-281A-0F78-3145-3F8EAF8A2964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4000" b="1" spc="300" dirty="0">
                  <a:solidFill>
                    <a:srgbClr val="44546A">
                      <a:lumMod val="50000"/>
                    </a:srgb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理论框架</a:t>
              </a:r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3AB6069C-102C-05EE-6F24-8B52E5199E4E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2000">
                  <a:solidFill>
                    <a:schemeClr val="accent1">
                      <a:lumMod val="7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r>
                <a:rPr lang="en-US" altLang="zh-CN" dirty="0"/>
                <a:t>Theoretical Framework</a:t>
              </a:r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AFC22AA4-D8D8-F363-A275-DC104468C6D8}"/>
              </a:ext>
            </a:extLst>
          </p:cNvPr>
          <p:cNvGrpSpPr/>
          <p:nvPr/>
        </p:nvGrpSpPr>
        <p:grpSpPr>
          <a:xfrm>
            <a:off x="7078258" y="1207933"/>
            <a:ext cx="4187614" cy="1446550"/>
            <a:chOff x="5339733" y="374370"/>
            <a:chExt cx="4187614" cy="1446550"/>
          </a:xfrm>
        </p:grpSpPr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5F15471B-9760-EAFB-7DE5-53984CB924B5}"/>
                </a:ext>
              </a:extLst>
            </p:cNvPr>
            <p:cNvSpPr txBox="1"/>
            <p:nvPr/>
          </p:nvSpPr>
          <p:spPr>
            <a:xfrm>
              <a:off x="5339733" y="374370"/>
              <a:ext cx="143020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8800" spc="300" dirty="0">
                  <a:gradFill>
                    <a:gsLst>
                      <a:gs pos="0">
                        <a:srgbClr val="C00000"/>
                      </a:gs>
                      <a:gs pos="90000">
                        <a:srgbClr val="C00000">
                          <a:alpha val="0"/>
                        </a:srgbClr>
                      </a:gs>
                    </a:gsLst>
                    <a:lin ang="5400000" scaled="1"/>
                  </a:gradFill>
                  <a:latin typeface="Impact" panose="020B0806030902050204" pitchFamily="34" charset="0"/>
                </a:rPr>
                <a:t>04</a:t>
              </a:r>
              <a:endParaRPr lang="zh-CN" altLang="en-US" sz="8800" spc="300" dirty="0">
                <a:gradFill>
                  <a:gsLst>
                    <a:gs pos="0">
                      <a:srgbClr val="C00000"/>
                    </a:gs>
                    <a:gs pos="90000">
                      <a:srgbClr val="C00000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endParaRPr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F19CE9F4-DFE4-C1B5-A6B7-8DE97F327250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4000" b="1" spc="300" dirty="0">
                  <a:solidFill>
                    <a:srgbClr val="44546A">
                      <a:lumMod val="50000"/>
                    </a:srgb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论文结论</a:t>
              </a:r>
            </a:p>
          </p:txBody>
        </p:sp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7EC65812-B546-A8E4-8760-1FFFD4240AB9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chemeClr val="accent1">
                      <a:lumMod val="7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Paper Conclusion</a:t>
              </a:r>
            </a:p>
          </p:txBody>
        </p:sp>
      </p:grp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2364E807-5D6F-ACCD-6713-F9F20292CC5F}"/>
              </a:ext>
            </a:extLst>
          </p:cNvPr>
          <p:cNvGrpSpPr/>
          <p:nvPr/>
        </p:nvGrpSpPr>
        <p:grpSpPr>
          <a:xfrm>
            <a:off x="7078258" y="2737318"/>
            <a:ext cx="4187614" cy="1446550"/>
            <a:chOff x="5339733" y="374370"/>
            <a:chExt cx="4187614" cy="1446550"/>
          </a:xfrm>
        </p:grpSpPr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5C56642E-0EE7-D3B9-533B-7A5106C5B96C}"/>
                </a:ext>
              </a:extLst>
            </p:cNvPr>
            <p:cNvSpPr txBox="1"/>
            <p:nvPr/>
          </p:nvSpPr>
          <p:spPr>
            <a:xfrm>
              <a:off x="5339733" y="374370"/>
              <a:ext cx="1471878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8800" spc="300" dirty="0">
                  <a:gradFill>
                    <a:gsLst>
                      <a:gs pos="0">
                        <a:srgbClr val="C00000"/>
                      </a:gs>
                      <a:gs pos="90000">
                        <a:srgbClr val="C00000">
                          <a:alpha val="0"/>
                        </a:srgbClr>
                      </a:gs>
                    </a:gsLst>
                    <a:lin ang="5400000" scaled="1"/>
                  </a:gradFill>
                  <a:latin typeface="Impact" panose="020B0806030902050204" pitchFamily="34" charset="0"/>
                </a:rPr>
                <a:t>05</a:t>
              </a:r>
              <a:endParaRPr lang="zh-CN" altLang="en-US" sz="8800" spc="300" dirty="0">
                <a:gradFill>
                  <a:gsLst>
                    <a:gs pos="0">
                      <a:srgbClr val="C00000"/>
                    </a:gs>
                    <a:gs pos="90000">
                      <a:srgbClr val="C00000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endParaRPr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2501C534-B564-8E05-9363-6C2A5B6BADB8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4000" b="1" spc="300" dirty="0">
                  <a:solidFill>
                    <a:srgbClr val="44546A">
                      <a:lumMod val="50000"/>
                    </a:srgb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参考文献</a:t>
              </a:r>
            </a:p>
          </p:txBody>
        </p:sp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id="{E744AD3B-B831-D729-C06B-60918430C6C1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2000">
                  <a:solidFill>
                    <a:schemeClr val="accent1">
                      <a:lumMod val="7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r>
                <a:rPr lang="en-US" altLang="zh-CN" dirty="0"/>
                <a:t>Cited References</a:t>
              </a: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id="{CBE8EE79-176C-693E-9D13-834F9CA95769}"/>
              </a:ext>
            </a:extLst>
          </p:cNvPr>
          <p:cNvGrpSpPr/>
          <p:nvPr/>
        </p:nvGrpSpPr>
        <p:grpSpPr>
          <a:xfrm>
            <a:off x="2545269" y="4266703"/>
            <a:ext cx="4187614" cy="1446550"/>
            <a:chOff x="5339733" y="374370"/>
            <a:chExt cx="4187614" cy="1446550"/>
          </a:xfrm>
        </p:grpSpPr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CE8ADB63-2697-E02B-1838-57887E2B23B1}"/>
                </a:ext>
              </a:extLst>
            </p:cNvPr>
            <p:cNvSpPr txBox="1"/>
            <p:nvPr/>
          </p:nvSpPr>
          <p:spPr>
            <a:xfrm>
              <a:off x="5339733" y="374370"/>
              <a:ext cx="146386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8800" spc="300" dirty="0">
                  <a:gradFill>
                    <a:gsLst>
                      <a:gs pos="0">
                        <a:srgbClr val="C00000"/>
                      </a:gs>
                      <a:gs pos="90000">
                        <a:srgbClr val="C00000">
                          <a:alpha val="0"/>
                        </a:srgbClr>
                      </a:gs>
                    </a:gsLst>
                    <a:lin ang="5400000" scaled="1"/>
                  </a:gradFill>
                  <a:latin typeface="Impact" panose="020B0806030902050204" pitchFamily="34" charset="0"/>
                </a:rPr>
                <a:t>03</a:t>
              </a:r>
              <a:endParaRPr lang="zh-CN" altLang="en-US" sz="8800" spc="300" dirty="0">
                <a:gradFill>
                  <a:gsLst>
                    <a:gs pos="0">
                      <a:srgbClr val="C00000"/>
                    </a:gs>
                    <a:gs pos="90000">
                      <a:srgbClr val="C00000">
                        <a:alpha val="0"/>
                      </a:srgbClr>
                    </a:gs>
                  </a:gsLst>
                  <a:lin ang="5400000" scaled="1"/>
                </a:gradFill>
                <a:latin typeface="Impact" panose="020B0806030902050204" pitchFamily="34" charset="0"/>
              </a:endParaRP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91F6AE23-004E-4B2D-F0F2-EBC76D267392}"/>
                </a:ext>
              </a:extLst>
            </p:cNvPr>
            <p:cNvSpPr txBox="1"/>
            <p:nvPr/>
          </p:nvSpPr>
          <p:spPr>
            <a:xfrm>
              <a:off x="6614339" y="540040"/>
              <a:ext cx="291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4000" b="1" spc="300" dirty="0">
                  <a:solidFill>
                    <a:srgbClr val="44546A">
                      <a:lumMod val="50000"/>
                    </a:srgb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研究过程</a:t>
              </a:r>
            </a:p>
          </p:txBody>
        </p: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33F0E923-263B-82BA-C3DD-A87A6081C32A}"/>
                </a:ext>
              </a:extLst>
            </p:cNvPr>
            <p:cNvSpPr txBox="1"/>
            <p:nvPr/>
          </p:nvSpPr>
          <p:spPr>
            <a:xfrm>
              <a:off x="6614338" y="1167355"/>
              <a:ext cx="2913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2000">
                  <a:solidFill>
                    <a:schemeClr val="accent1">
                      <a:lumMod val="7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r>
                <a:rPr lang="en-US" altLang="zh-CN" dirty="0"/>
                <a:t>Research Process</a:t>
              </a: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E31A1AF6-9807-4015-A40E-D5127D27E7B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9" t="41122" r="64947" b="41481"/>
          <a:stretch/>
        </p:blipFill>
        <p:spPr>
          <a:xfrm>
            <a:off x="10789267" y="492076"/>
            <a:ext cx="754958" cy="738794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290999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accent1"/>
            </a:gs>
            <a:gs pos="100000">
              <a:srgbClr val="B53329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占位符 15">
            <a:extLst>
              <a:ext uri="{FF2B5EF4-FFF2-40B4-BE49-F238E27FC236}">
                <a16:creationId xmlns:a16="http://schemas.microsoft.com/office/drawing/2014/main" id="{50831D21-1D68-4FB5-9285-C7910893FC0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309872" cy="6858000"/>
          </a:xfr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6B08CBD8-8217-49FD-BDF9-1C1A2E963D35}"/>
              </a:ext>
            </a:extLst>
          </p:cNvPr>
          <p:cNvGrpSpPr/>
          <p:nvPr/>
        </p:nvGrpSpPr>
        <p:grpSpPr>
          <a:xfrm>
            <a:off x="4998166" y="1886031"/>
            <a:ext cx="6369490" cy="2603662"/>
            <a:chOff x="6030132" y="2463130"/>
            <a:chExt cx="6369490" cy="2603662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49CFFC33-4F97-4CC8-A1F5-572DF37F6999}"/>
                </a:ext>
              </a:extLst>
            </p:cNvPr>
            <p:cNvSpPr txBox="1"/>
            <p:nvPr/>
          </p:nvSpPr>
          <p:spPr>
            <a:xfrm>
              <a:off x="6030132" y="2463130"/>
              <a:ext cx="4440639" cy="1314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6E1C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01 </a:t>
              </a: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6E1C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论文背景</a:t>
              </a:r>
            </a:p>
          </p:txBody>
        </p:sp>
        <p:sp>
          <p:nvSpPr>
            <p:cNvPr id="19" name="矩形 18" descr="e7d195523061f1c003d7160bb3852330e69e1b47c664ea0314E9593E18313AD830F940F1AC53C40C0B8B3D93D4DFF44B590F8D4A945ADE53F5D61968231FCAE157B0D7022AA0681C03E9FB4B1E3862D0119797DC75309B729FB0FA201E530FDEB283C7DFA0F62807046CCAA26EAD25240609E5BEEAE798B7283B98FEA10C489A73AAC5BE87C93EBF">
              <a:extLst>
                <a:ext uri="{FF2B5EF4-FFF2-40B4-BE49-F238E27FC236}">
                  <a16:creationId xmlns:a16="http://schemas.microsoft.com/office/drawing/2014/main" id="{0095DFA4-4FA9-4412-923E-14D427A11695}"/>
                </a:ext>
              </a:extLst>
            </p:cNvPr>
            <p:cNvSpPr/>
            <p:nvPr/>
          </p:nvSpPr>
          <p:spPr>
            <a:xfrm>
              <a:off x="6059426" y="3777336"/>
              <a:ext cx="6340196" cy="128945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defTabSz="685800">
                <a:lnSpc>
                  <a:spcPct val="150000"/>
                </a:lnSpc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D1433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Arial"/>
                  <a:ea typeface="微软雅黑"/>
                  <a:cs typeface="Segoe UI Semilight" panose="020B0402040204020203" pitchFamily="34" charset="0"/>
                </a:rPr>
                <a:t>上海师范大学是上海市重点建设高校，是一所以文科见长并具教师教育特色的文、理、工、艺等学科协调发展的综合性大学。</a:t>
              </a: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:a16="http://schemas.microsoft.com/office/drawing/2014/main" id="{CCFD0F51-6F29-493B-B91E-35D1BA359156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932" y="396448"/>
            <a:ext cx="3186817" cy="66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64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38B323-2DF1-5EE5-C7C4-0B68FB846FE2}"/>
              </a:ext>
            </a:extLst>
          </p:cNvPr>
          <p:cNvSpPr txBox="1">
            <a:spLocks/>
          </p:cNvSpPr>
          <p:nvPr/>
        </p:nvSpPr>
        <p:spPr>
          <a:xfrm>
            <a:off x="872671" y="664929"/>
            <a:ext cx="3567127" cy="5232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AF4FFC6-734F-7FD3-7DF4-24AE63ADF5C8}"/>
              </a:ext>
            </a:extLst>
          </p:cNvPr>
          <p:cNvSpPr/>
          <p:nvPr/>
        </p:nvSpPr>
        <p:spPr>
          <a:xfrm>
            <a:off x="6920303" y="1714079"/>
            <a:ext cx="4780026" cy="4046693"/>
          </a:xfrm>
          <a:prstGeom prst="rect">
            <a:avLst/>
          </a:prstGeom>
          <a:solidFill>
            <a:srgbClr val="C00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5F18215-D0AF-B2DA-1821-A32BDE995768}"/>
              </a:ext>
            </a:extLst>
          </p:cNvPr>
          <p:cNvSpPr/>
          <p:nvPr/>
        </p:nvSpPr>
        <p:spPr>
          <a:xfrm>
            <a:off x="7313412" y="2025350"/>
            <a:ext cx="1231106" cy="461665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研究背景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DDEE0439-39A4-FEE7-C252-8D1B478B074A}"/>
              </a:ext>
            </a:extLst>
          </p:cNvPr>
          <p:cNvCxnSpPr>
            <a:cxnSpLocks/>
          </p:cNvCxnSpPr>
          <p:nvPr/>
        </p:nvCxnSpPr>
        <p:spPr>
          <a:xfrm>
            <a:off x="7313412" y="2609599"/>
            <a:ext cx="88897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id="{D4F38005-7574-A22F-A312-1E9B0005E760}"/>
              </a:ext>
            </a:extLst>
          </p:cNvPr>
          <p:cNvSpPr/>
          <p:nvPr/>
        </p:nvSpPr>
        <p:spPr>
          <a:xfrm>
            <a:off x="7313412" y="2771140"/>
            <a:ext cx="4328860" cy="222381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2019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年成为上海市高水平地方高校（学科）建设试点单位。</a:t>
            </a:r>
            <a:r>
              <a:rPr lang="en-US" altLang="zh-CN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2021</a:t>
            </a: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年整体进入上海市高水平地方高校建设行列。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18A27E1E-4314-1036-4B46-7739EDD40056}"/>
              </a:ext>
            </a:extLst>
          </p:cNvPr>
          <p:cNvGrpSpPr/>
          <p:nvPr/>
        </p:nvGrpSpPr>
        <p:grpSpPr>
          <a:xfrm>
            <a:off x="7344242" y="5067417"/>
            <a:ext cx="1716288" cy="362930"/>
            <a:chOff x="7122912" y="4747324"/>
            <a:chExt cx="1964476" cy="415412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13B8FE06-8CF8-3657-91CB-50394F798FAB}"/>
                </a:ext>
              </a:extLst>
            </p:cNvPr>
            <p:cNvGrpSpPr/>
            <p:nvPr/>
          </p:nvGrpSpPr>
          <p:grpSpPr>
            <a:xfrm>
              <a:off x="7122912" y="4747324"/>
              <a:ext cx="415412" cy="415412"/>
              <a:chOff x="7122912" y="4747324"/>
              <a:chExt cx="415412" cy="415412"/>
            </a:xfrm>
          </p:grpSpPr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id="{B44A730E-78E6-5085-5F74-17B170CB6D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03339" y="4829942"/>
                <a:ext cx="254558" cy="249853"/>
              </a:xfrm>
              <a:custGeom>
                <a:avLst/>
                <a:gdLst>
                  <a:gd name="T0" fmla="*/ 46 w 206"/>
                  <a:gd name="T1" fmla="*/ 64 h 202"/>
                  <a:gd name="T2" fmla="*/ 104 w 206"/>
                  <a:gd name="T3" fmla="*/ 65 h 202"/>
                  <a:gd name="T4" fmla="*/ 54 w 206"/>
                  <a:gd name="T5" fmla="*/ 67 h 202"/>
                  <a:gd name="T6" fmla="*/ 83 w 206"/>
                  <a:gd name="T7" fmla="*/ 98 h 202"/>
                  <a:gd name="T8" fmla="*/ 121 w 206"/>
                  <a:gd name="T9" fmla="*/ 113 h 202"/>
                  <a:gd name="T10" fmla="*/ 145 w 206"/>
                  <a:gd name="T11" fmla="*/ 89 h 202"/>
                  <a:gd name="T12" fmla="*/ 149 w 206"/>
                  <a:gd name="T13" fmla="*/ 62 h 202"/>
                  <a:gd name="T14" fmla="*/ 122 w 206"/>
                  <a:gd name="T15" fmla="*/ 40 h 202"/>
                  <a:gd name="T16" fmla="*/ 114 w 206"/>
                  <a:gd name="T17" fmla="*/ 10 h 202"/>
                  <a:gd name="T18" fmla="*/ 69 w 206"/>
                  <a:gd name="T19" fmla="*/ 17 h 202"/>
                  <a:gd name="T20" fmla="*/ 35 w 206"/>
                  <a:gd name="T21" fmla="*/ 12 h 202"/>
                  <a:gd name="T22" fmla="*/ 18 w 206"/>
                  <a:gd name="T23" fmla="*/ 34 h 202"/>
                  <a:gd name="T24" fmla="*/ 17 w 206"/>
                  <a:gd name="T25" fmla="*/ 69 h 202"/>
                  <a:gd name="T26" fmla="*/ 1 w 206"/>
                  <a:gd name="T27" fmla="*/ 96 h 202"/>
                  <a:gd name="T28" fmla="*/ 38 w 206"/>
                  <a:gd name="T29" fmla="*/ 122 h 202"/>
                  <a:gd name="T30" fmla="*/ 54 w 206"/>
                  <a:gd name="T31" fmla="*/ 150 h 202"/>
                  <a:gd name="T32" fmla="*/ 86 w 206"/>
                  <a:gd name="T33" fmla="*/ 146 h 202"/>
                  <a:gd name="T34" fmla="*/ 116 w 206"/>
                  <a:gd name="T35" fmla="*/ 140 h 202"/>
                  <a:gd name="T36" fmla="*/ 84 w 206"/>
                  <a:gd name="T37" fmla="*/ 126 h 202"/>
                  <a:gd name="T38" fmla="*/ 41 w 206"/>
                  <a:gd name="T39" fmla="*/ 136 h 202"/>
                  <a:gd name="T40" fmla="*/ 31 w 206"/>
                  <a:gd name="T41" fmla="*/ 102 h 202"/>
                  <a:gd name="T42" fmla="*/ 25 w 206"/>
                  <a:gd name="T43" fmla="*/ 84 h 202"/>
                  <a:gd name="T44" fmla="*/ 15 w 206"/>
                  <a:gd name="T45" fmla="*/ 42 h 202"/>
                  <a:gd name="T46" fmla="*/ 49 w 206"/>
                  <a:gd name="T47" fmla="*/ 32 h 202"/>
                  <a:gd name="T48" fmla="*/ 67 w 206"/>
                  <a:gd name="T49" fmla="*/ 26 h 202"/>
                  <a:gd name="T50" fmla="*/ 110 w 206"/>
                  <a:gd name="T51" fmla="*/ 17 h 202"/>
                  <a:gd name="T52" fmla="*/ 119 w 206"/>
                  <a:gd name="T53" fmla="*/ 50 h 202"/>
                  <a:gd name="T54" fmla="*/ 126 w 206"/>
                  <a:gd name="T55" fmla="*/ 68 h 202"/>
                  <a:gd name="T56" fmla="*/ 135 w 206"/>
                  <a:gd name="T57" fmla="*/ 111 h 202"/>
                  <a:gd name="T58" fmla="*/ 102 w 206"/>
                  <a:gd name="T59" fmla="*/ 120 h 202"/>
                  <a:gd name="T60" fmla="*/ 159 w 206"/>
                  <a:gd name="T61" fmla="*/ 175 h 202"/>
                  <a:gd name="T62" fmla="*/ 161 w 206"/>
                  <a:gd name="T63" fmla="*/ 167 h 202"/>
                  <a:gd name="T64" fmla="*/ 171 w 206"/>
                  <a:gd name="T65" fmla="*/ 154 h 202"/>
                  <a:gd name="T66" fmla="*/ 193 w 206"/>
                  <a:gd name="T67" fmla="*/ 140 h 202"/>
                  <a:gd name="T68" fmla="*/ 192 w 206"/>
                  <a:gd name="T69" fmla="*/ 122 h 202"/>
                  <a:gd name="T70" fmla="*/ 166 w 206"/>
                  <a:gd name="T71" fmla="*/ 119 h 202"/>
                  <a:gd name="T72" fmla="*/ 145 w 206"/>
                  <a:gd name="T73" fmla="*/ 112 h 202"/>
                  <a:gd name="T74" fmla="*/ 134 w 206"/>
                  <a:gd name="T75" fmla="*/ 122 h 202"/>
                  <a:gd name="T76" fmla="*/ 120 w 206"/>
                  <a:gd name="T77" fmla="*/ 139 h 202"/>
                  <a:gd name="T78" fmla="*/ 114 w 206"/>
                  <a:gd name="T79" fmla="*/ 152 h 202"/>
                  <a:gd name="T80" fmla="*/ 127 w 206"/>
                  <a:gd name="T81" fmla="*/ 171 h 202"/>
                  <a:gd name="T82" fmla="*/ 127 w 206"/>
                  <a:gd name="T83" fmla="*/ 189 h 202"/>
                  <a:gd name="T84" fmla="*/ 153 w 206"/>
                  <a:gd name="T85" fmla="*/ 191 h 202"/>
                  <a:gd name="T86" fmla="*/ 174 w 206"/>
                  <a:gd name="T87" fmla="*/ 199 h 202"/>
                  <a:gd name="T88" fmla="*/ 185 w 206"/>
                  <a:gd name="T89" fmla="*/ 189 h 202"/>
                  <a:gd name="T90" fmla="*/ 194 w 206"/>
                  <a:gd name="T91" fmla="*/ 168 h 202"/>
                  <a:gd name="T92" fmla="*/ 206 w 206"/>
                  <a:gd name="T93" fmla="*/ 155 h 202"/>
                  <a:gd name="T94" fmla="*/ 185 w 206"/>
                  <a:gd name="T95" fmla="*/ 168 h 202"/>
                  <a:gd name="T96" fmla="*/ 180 w 206"/>
                  <a:gd name="T97" fmla="*/ 175 h 202"/>
                  <a:gd name="T98" fmla="*/ 167 w 206"/>
                  <a:gd name="T99" fmla="*/ 193 h 202"/>
                  <a:gd name="T100" fmla="*/ 148 w 206"/>
                  <a:gd name="T101" fmla="*/ 181 h 202"/>
                  <a:gd name="T102" fmla="*/ 140 w 206"/>
                  <a:gd name="T103" fmla="*/ 176 h 202"/>
                  <a:gd name="T104" fmla="*/ 121 w 206"/>
                  <a:gd name="T105" fmla="*/ 163 h 202"/>
                  <a:gd name="T106" fmla="*/ 134 w 206"/>
                  <a:gd name="T107" fmla="*/ 143 h 202"/>
                  <a:gd name="T108" fmla="*/ 139 w 206"/>
                  <a:gd name="T109" fmla="*/ 136 h 202"/>
                  <a:gd name="T110" fmla="*/ 152 w 206"/>
                  <a:gd name="T111" fmla="*/ 117 h 202"/>
                  <a:gd name="T112" fmla="*/ 172 w 206"/>
                  <a:gd name="T113" fmla="*/ 130 h 202"/>
                  <a:gd name="T114" fmla="*/ 179 w 206"/>
                  <a:gd name="T115" fmla="*/ 135 h 202"/>
                  <a:gd name="T116" fmla="*/ 197 w 206"/>
                  <a:gd name="T117" fmla="*/ 147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6" h="202">
                    <a:moveTo>
                      <a:pt x="104" y="65"/>
                    </a:moveTo>
                    <a:cubicBezTo>
                      <a:pt x="99" y="53"/>
                      <a:pt x="88" y="45"/>
                      <a:pt x="75" y="45"/>
                    </a:cubicBezTo>
                    <a:cubicBezTo>
                      <a:pt x="71" y="45"/>
                      <a:pt x="67" y="46"/>
                      <a:pt x="63" y="47"/>
                    </a:cubicBezTo>
                    <a:cubicBezTo>
                      <a:pt x="56" y="50"/>
                      <a:pt x="50" y="56"/>
                      <a:pt x="46" y="64"/>
                    </a:cubicBezTo>
                    <a:cubicBezTo>
                      <a:pt x="43" y="72"/>
                      <a:pt x="43" y="80"/>
                      <a:pt x="46" y="88"/>
                    </a:cubicBezTo>
                    <a:cubicBezTo>
                      <a:pt x="51" y="100"/>
                      <a:pt x="62" y="107"/>
                      <a:pt x="75" y="107"/>
                    </a:cubicBezTo>
                    <a:cubicBezTo>
                      <a:pt x="79" y="107"/>
                      <a:pt x="83" y="106"/>
                      <a:pt x="86" y="105"/>
                    </a:cubicBezTo>
                    <a:cubicBezTo>
                      <a:pt x="102" y="99"/>
                      <a:pt x="110" y="81"/>
                      <a:pt x="104" y="65"/>
                    </a:cubicBezTo>
                    <a:close/>
                    <a:moveTo>
                      <a:pt x="83" y="98"/>
                    </a:moveTo>
                    <a:cubicBezTo>
                      <a:pt x="81" y="99"/>
                      <a:pt x="78" y="99"/>
                      <a:pt x="75" y="99"/>
                    </a:cubicBezTo>
                    <a:cubicBezTo>
                      <a:pt x="65" y="99"/>
                      <a:pt x="57" y="93"/>
                      <a:pt x="54" y="85"/>
                    </a:cubicBezTo>
                    <a:cubicBezTo>
                      <a:pt x="51" y="79"/>
                      <a:pt x="51" y="73"/>
                      <a:pt x="54" y="67"/>
                    </a:cubicBezTo>
                    <a:cubicBezTo>
                      <a:pt x="56" y="61"/>
                      <a:pt x="61" y="57"/>
                      <a:pt x="66" y="55"/>
                    </a:cubicBezTo>
                    <a:cubicBezTo>
                      <a:pt x="69" y="54"/>
                      <a:pt x="72" y="53"/>
                      <a:pt x="75" y="53"/>
                    </a:cubicBezTo>
                    <a:cubicBezTo>
                      <a:pt x="84" y="53"/>
                      <a:pt x="93" y="59"/>
                      <a:pt x="96" y="68"/>
                    </a:cubicBezTo>
                    <a:cubicBezTo>
                      <a:pt x="101" y="79"/>
                      <a:pt x="95" y="93"/>
                      <a:pt x="83" y="98"/>
                    </a:cubicBezTo>
                    <a:close/>
                    <a:moveTo>
                      <a:pt x="116" y="140"/>
                    </a:moveTo>
                    <a:cubicBezTo>
                      <a:pt x="117" y="138"/>
                      <a:pt x="117" y="136"/>
                      <a:pt x="116" y="135"/>
                    </a:cubicBezTo>
                    <a:cubicBezTo>
                      <a:pt x="111" y="123"/>
                      <a:pt x="111" y="123"/>
                      <a:pt x="111" y="123"/>
                    </a:cubicBezTo>
                    <a:cubicBezTo>
                      <a:pt x="115" y="120"/>
                      <a:pt x="118" y="117"/>
                      <a:pt x="121" y="113"/>
                    </a:cubicBezTo>
                    <a:cubicBezTo>
                      <a:pt x="132" y="118"/>
                      <a:pt x="132" y="118"/>
                      <a:pt x="132" y="118"/>
                    </a:cubicBezTo>
                    <a:cubicBezTo>
                      <a:pt x="136" y="120"/>
                      <a:pt x="140" y="118"/>
                      <a:pt x="141" y="115"/>
                    </a:cubicBezTo>
                    <a:cubicBezTo>
                      <a:pt x="149" y="98"/>
                      <a:pt x="149" y="98"/>
                      <a:pt x="149" y="98"/>
                    </a:cubicBezTo>
                    <a:cubicBezTo>
                      <a:pt x="150" y="95"/>
                      <a:pt x="149" y="90"/>
                      <a:pt x="145" y="89"/>
                    </a:cubicBezTo>
                    <a:cubicBezTo>
                      <a:pt x="134" y="84"/>
                      <a:pt x="134" y="84"/>
                      <a:pt x="134" y="84"/>
                    </a:cubicBezTo>
                    <a:cubicBezTo>
                      <a:pt x="135" y="79"/>
                      <a:pt x="135" y="75"/>
                      <a:pt x="134" y="70"/>
                    </a:cubicBezTo>
                    <a:cubicBezTo>
                      <a:pt x="145" y="65"/>
                      <a:pt x="145" y="65"/>
                      <a:pt x="145" y="65"/>
                    </a:cubicBezTo>
                    <a:cubicBezTo>
                      <a:pt x="147" y="65"/>
                      <a:pt x="148" y="63"/>
                      <a:pt x="149" y="62"/>
                    </a:cubicBezTo>
                    <a:cubicBezTo>
                      <a:pt x="150" y="60"/>
                      <a:pt x="150" y="58"/>
                      <a:pt x="149" y="56"/>
                    </a:cubicBezTo>
                    <a:cubicBezTo>
                      <a:pt x="142" y="40"/>
                      <a:pt x="142" y="40"/>
                      <a:pt x="142" y="40"/>
                    </a:cubicBezTo>
                    <a:cubicBezTo>
                      <a:pt x="141" y="36"/>
                      <a:pt x="137" y="34"/>
                      <a:pt x="134" y="36"/>
                    </a:cubicBezTo>
                    <a:cubicBezTo>
                      <a:pt x="122" y="40"/>
                      <a:pt x="122" y="40"/>
                      <a:pt x="122" y="40"/>
                    </a:cubicBezTo>
                    <a:cubicBezTo>
                      <a:pt x="120" y="36"/>
                      <a:pt x="116" y="33"/>
                      <a:pt x="113" y="30"/>
                    </a:cubicBezTo>
                    <a:cubicBezTo>
                      <a:pt x="118" y="19"/>
                      <a:pt x="118" y="19"/>
                      <a:pt x="118" y="19"/>
                    </a:cubicBezTo>
                    <a:cubicBezTo>
                      <a:pt x="118" y="17"/>
                      <a:pt x="118" y="15"/>
                      <a:pt x="118" y="14"/>
                    </a:cubicBezTo>
                    <a:cubicBezTo>
                      <a:pt x="117" y="12"/>
                      <a:pt x="116" y="11"/>
                      <a:pt x="114" y="10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4" y="1"/>
                      <a:pt x="90" y="3"/>
                      <a:pt x="88" y="6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79" y="17"/>
                      <a:pt x="74" y="17"/>
                      <a:pt x="69" y="17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3" y="2"/>
                      <a:pt x="59" y="0"/>
                      <a:pt x="56" y="2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7" y="9"/>
                      <a:pt x="36" y="10"/>
                      <a:pt x="35" y="12"/>
                    </a:cubicBezTo>
                    <a:cubicBezTo>
                      <a:pt x="34" y="14"/>
                      <a:pt x="34" y="16"/>
                      <a:pt x="35" y="17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6" y="32"/>
                      <a:pt x="32" y="35"/>
                      <a:pt x="29" y="39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4" y="33"/>
                      <a:pt x="10" y="34"/>
                      <a:pt x="8" y="38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0" y="58"/>
                      <a:pt x="1" y="62"/>
                      <a:pt x="5" y="63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6" y="73"/>
                      <a:pt x="16" y="78"/>
                      <a:pt x="17" y="82"/>
                    </a:cubicBezTo>
                    <a:cubicBezTo>
                      <a:pt x="5" y="87"/>
                      <a:pt x="5" y="87"/>
                      <a:pt x="5" y="87"/>
                    </a:cubicBezTo>
                    <a:cubicBezTo>
                      <a:pt x="3" y="88"/>
                      <a:pt x="1" y="89"/>
                      <a:pt x="1" y="91"/>
                    </a:cubicBezTo>
                    <a:cubicBezTo>
                      <a:pt x="0" y="92"/>
                      <a:pt x="0" y="94"/>
                      <a:pt x="1" y="96"/>
                    </a:cubicBezTo>
                    <a:cubicBezTo>
                      <a:pt x="7" y="113"/>
                      <a:pt x="7" y="113"/>
                      <a:pt x="7" y="113"/>
                    </a:cubicBezTo>
                    <a:cubicBezTo>
                      <a:pt x="9" y="116"/>
                      <a:pt x="13" y="118"/>
                      <a:pt x="16" y="117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31" y="116"/>
                      <a:pt x="35" y="119"/>
                      <a:pt x="38" y="122"/>
                    </a:cubicBezTo>
                    <a:cubicBezTo>
                      <a:pt x="33" y="134"/>
                      <a:pt x="33" y="134"/>
                      <a:pt x="33" y="134"/>
                    </a:cubicBezTo>
                    <a:cubicBezTo>
                      <a:pt x="33" y="136"/>
                      <a:pt x="33" y="137"/>
                      <a:pt x="33" y="139"/>
                    </a:cubicBezTo>
                    <a:cubicBezTo>
                      <a:pt x="34" y="141"/>
                      <a:pt x="35" y="142"/>
                      <a:pt x="37" y="143"/>
                    </a:cubicBezTo>
                    <a:cubicBezTo>
                      <a:pt x="54" y="150"/>
                      <a:pt x="54" y="150"/>
                      <a:pt x="54" y="150"/>
                    </a:cubicBezTo>
                    <a:cubicBezTo>
                      <a:pt x="57" y="152"/>
                      <a:pt x="61" y="150"/>
                      <a:pt x="63" y="146"/>
                    </a:cubicBezTo>
                    <a:cubicBezTo>
                      <a:pt x="68" y="135"/>
                      <a:pt x="68" y="135"/>
                      <a:pt x="68" y="135"/>
                    </a:cubicBezTo>
                    <a:cubicBezTo>
                      <a:pt x="72" y="135"/>
                      <a:pt x="77" y="135"/>
                      <a:pt x="82" y="135"/>
                    </a:cubicBezTo>
                    <a:cubicBezTo>
                      <a:pt x="86" y="146"/>
                      <a:pt x="86" y="146"/>
                      <a:pt x="86" y="146"/>
                    </a:cubicBezTo>
                    <a:cubicBezTo>
                      <a:pt x="87" y="149"/>
                      <a:pt x="90" y="151"/>
                      <a:pt x="93" y="151"/>
                    </a:cubicBezTo>
                    <a:cubicBezTo>
                      <a:pt x="94" y="151"/>
                      <a:pt x="94" y="151"/>
                      <a:pt x="95" y="150"/>
                    </a:cubicBezTo>
                    <a:cubicBezTo>
                      <a:pt x="112" y="144"/>
                      <a:pt x="112" y="144"/>
                      <a:pt x="112" y="144"/>
                    </a:cubicBezTo>
                    <a:cubicBezTo>
                      <a:pt x="114" y="143"/>
                      <a:pt x="115" y="142"/>
                      <a:pt x="116" y="140"/>
                    </a:cubicBezTo>
                    <a:close/>
                    <a:moveTo>
                      <a:pt x="108" y="137"/>
                    </a:moveTo>
                    <a:cubicBezTo>
                      <a:pt x="93" y="142"/>
                      <a:pt x="93" y="142"/>
                      <a:pt x="93" y="142"/>
                    </a:cubicBezTo>
                    <a:cubicBezTo>
                      <a:pt x="87" y="126"/>
                      <a:pt x="87" y="126"/>
                      <a:pt x="87" y="126"/>
                    </a:cubicBezTo>
                    <a:cubicBezTo>
                      <a:pt x="84" y="126"/>
                      <a:pt x="84" y="126"/>
                      <a:pt x="84" y="126"/>
                    </a:cubicBezTo>
                    <a:cubicBezTo>
                      <a:pt x="78" y="127"/>
                      <a:pt x="72" y="127"/>
                      <a:pt x="66" y="126"/>
                    </a:cubicBezTo>
                    <a:cubicBezTo>
                      <a:pt x="63" y="126"/>
                      <a:pt x="63" y="126"/>
                      <a:pt x="63" y="126"/>
                    </a:cubicBezTo>
                    <a:cubicBezTo>
                      <a:pt x="56" y="142"/>
                      <a:pt x="56" y="142"/>
                      <a:pt x="56" y="142"/>
                    </a:cubicBezTo>
                    <a:cubicBezTo>
                      <a:pt x="41" y="136"/>
                      <a:pt x="41" y="136"/>
                      <a:pt x="41" y="136"/>
                    </a:cubicBezTo>
                    <a:cubicBezTo>
                      <a:pt x="48" y="119"/>
                      <a:pt x="48" y="119"/>
                      <a:pt x="48" y="119"/>
                    </a:cubicBezTo>
                    <a:cubicBezTo>
                      <a:pt x="46" y="118"/>
                      <a:pt x="46" y="118"/>
                      <a:pt x="46" y="118"/>
                    </a:cubicBezTo>
                    <a:cubicBezTo>
                      <a:pt x="41" y="114"/>
                      <a:pt x="37" y="110"/>
                      <a:pt x="33" y="105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14" y="109"/>
                      <a:pt x="14" y="109"/>
                      <a:pt x="14" y="109"/>
                    </a:cubicBezTo>
                    <a:cubicBezTo>
                      <a:pt x="9" y="94"/>
                      <a:pt x="9" y="94"/>
                      <a:pt x="9" y="94"/>
                    </a:cubicBezTo>
                    <a:cubicBezTo>
                      <a:pt x="25" y="87"/>
                      <a:pt x="25" y="87"/>
                      <a:pt x="25" y="87"/>
                    </a:cubicBezTo>
                    <a:cubicBezTo>
                      <a:pt x="25" y="84"/>
                      <a:pt x="25" y="84"/>
                      <a:pt x="25" y="84"/>
                    </a:cubicBezTo>
                    <a:cubicBezTo>
                      <a:pt x="24" y="78"/>
                      <a:pt x="24" y="73"/>
                      <a:pt x="25" y="67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37" y="41"/>
                      <a:pt x="42" y="37"/>
                      <a:pt x="47" y="34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73" y="25"/>
                      <a:pt x="79" y="25"/>
                      <a:pt x="85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110" y="17"/>
                      <a:pt x="110" y="17"/>
                      <a:pt x="110" y="17"/>
                    </a:cubicBezTo>
                    <a:cubicBezTo>
                      <a:pt x="103" y="33"/>
                      <a:pt x="103" y="33"/>
                      <a:pt x="103" y="33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10" y="38"/>
                      <a:pt x="114" y="42"/>
                      <a:pt x="118" y="47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35" y="43"/>
                      <a:pt x="135" y="43"/>
                      <a:pt x="135" y="43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25" y="65"/>
                      <a:pt x="125" y="65"/>
                      <a:pt x="125" y="65"/>
                    </a:cubicBezTo>
                    <a:cubicBezTo>
                      <a:pt x="126" y="68"/>
                      <a:pt x="126" y="68"/>
                      <a:pt x="126" y="68"/>
                    </a:cubicBezTo>
                    <a:cubicBezTo>
                      <a:pt x="127" y="74"/>
                      <a:pt x="127" y="80"/>
                      <a:pt x="126" y="86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35" y="111"/>
                      <a:pt x="135" y="111"/>
                      <a:pt x="135" y="111"/>
                    </a:cubicBezTo>
                    <a:cubicBezTo>
                      <a:pt x="119" y="104"/>
                      <a:pt x="119" y="104"/>
                      <a:pt x="119" y="104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3" y="111"/>
                      <a:pt x="109" y="115"/>
                      <a:pt x="104" y="118"/>
                    </a:cubicBezTo>
                    <a:cubicBezTo>
                      <a:pt x="102" y="120"/>
                      <a:pt x="102" y="120"/>
                      <a:pt x="102" y="120"/>
                    </a:cubicBezTo>
                    <a:lnTo>
                      <a:pt x="108" y="137"/>
                    </a:lnTo>
                    <a:close/>
                    <a:moveTo>
                      <a:pt x="157" y="136"/>
                    </a:moveTo>
                    <a:cubicBezTo>
                      <a:pt x="146" y="137"/>
                      <a:pt x="138" y="147"/>
                      <a:pt x="140" y="158"/>
                    </a:cubicBezTo>
                    <a:cubicBezTo>
                      <a:pt x="141" y="168"/>
                      <a:pt x="149" y="175"/>
                      <a:pt x="159" y="175"/>
                    </a:cubicBezTo>
                    <a:cubicBezTo>
                      <a:pt x="160" y="175"/>
                      <a:pt x="161" y="175"/>
                      <a:pt x="162" y="175"/>
                    </a:cubicBezTo>
                    <a:cubicBezTo>
                      <a:pt x="173" y="174"/>
                      <a:pt x="180" y="164"/>
                      <a:pt x="179" y="153"/>
                    </a:cubicBezTo>
                    <a:cubicBezTo>
                      <a:pt x="178" y="142"/>
                      <a:pt x="168" y="134"/>
                      <a:pt x="157" y="136"/>
                    </a:cubicBezTo>
                    <a:close/>
                    <a:moveTo>
                      <a:pt x="161" y="167"/>
                    </a:moveTo>
                    <a:cubicBezTo>
                      <a:pt x="154" y="168"/>
                      <a:pt x="148" y="163"/>
                      <a:pt x="147" y="157"/>
                    </a:cubicBezTo>
                    <a:cubicBezTo>
                      <a:pt x="147" y="150"/>
                      <a:pt x="151" y="144"/>
                      <a:pt x="158" y="144"/>
                    </a:cubicBezTo>
                    <a:cubicBezTo>
                      <a:pt x="158" y="143"/>
                      <a:pt x="159" y="143"/>
                      <a:pt x="159" y="143"/>
                    </a:cubicBezTo>
                    <a:cubicBezTo>
                      <a:pt x="165" y="143"/>
                      <a:pt x="170" y="148"/>
                      <a:pt x="171" y="154"/>
                    </a:cubicBezTo>
                    <a:cubicBezTo>
                      <a:pt x="172" y="160"/>
                      <a:pt x="167" y="166"/>
                      <a:pt x="161" y="167"/>
                    </a:cubicBezTo>
                    <a:close/>
                    <a:moveTo>
                      <a:pt x="205" y="144"/>
                    </a:moveTo>
                    <a:cubicBezTo>
                      <a:pt x="204" y="141"/>
                      <a:pt x="202" y="139"/>
                      <a:pt x="199" y="139"/>
                    </a:cubicBezTo>
                    <a:cubicBezTo>
                      <a:pt x="193" y="140"/>
                      <a:pt x="193" y="140"/>
                      <a:pt x="193" y="140"/>
                    </a:cubicBezTo>
                    <a:cubicBezTo>
                      <a:pt x="192" y="138"/>
                      <a:pt x="191" y="136"/>
                      <a:pt x="190" y="135"/>
                    </a:cubicBezTo>
                    <a:cubicBezTo>
                      <a:pt x="193" y="130"/>
                      <a:pt x="193" y="130"/>
                      <a:pt x="193" y="130"/>
                    </a:cubicBezTo>
                    <a:cubicBezTo>
                      <a:pt x="194" y="129"/>
                      <a:pt x="195" y="127"/>
                      <a:pt x="194" y="126"/>
                    </a:cubicBezTo>
                    <a:cubicBezTo>
                      <a:pt x="194" y="124"/>
                      <a:pt x="193" y="123"/>
                      <a:pt x="192" y="122"/>
                    </a:cubicBezTo>
                    <a:cubicBezTo>
                      <a:pt x="184" y="115"/>
                      <a:pt x="184" y="115"/>
                      <a:pt x="184" y="115"/>
                    </a:cubicBezTo>
                    <a:cubicBezTo>
                      <a:pt x="181" y="114"/>
                      <a:pt x="178" y="114"/>
                      <a:pt x="176" y="116"/>
                    </a:cubicBezTo>
                    <a:cubicBezTo>
                      <a:pt x="172" y="121"/>
                      <a:pt x="172" y="121"/>
                      <a:pt x="172" y="121"/>
                    </a:cubicBezTo>
                    <a:cubicBezTo>
                      <a:pt x="170" y="120"/>
                      <a:pt x="168" y="120"/>
                      <a:pt x="166" y="119"/>
                    </a:cubicBezTo>
                    <a:cubicBezTo>
                      <a:pt x="165" y="113"/>
                      <a:pt x="165" y="113"/>
                      <a:pt x="165" y="113"/>
                    </a:cubicBezTo>
                    <a:cubicBezTo>
                      <a:pt x="165" y="111"/>
                      <a:pt x="163" y="108"/>
                      <a:pt x="160" y="108"/>
                    </a:cubicBezTo>
                    <a:cubicBezTo>
                      <a:pt x="148" y="110"/>
                      <a:pt x="148" y="110"/>
                      <a:pt x="148" y="110"/>
                    </a:cubicBezTo>
                    <a:cubicBezTo>
                      <a:pt x="147" y="110"/>
                      <a:pt x="146" y="111"/>
                      <a:pt x="145" y="112"/>
                    </a:cubicBezTo>
                    <a:cubicBezTo>
                      <a:pt x="144" y="113"/>
                      <a:pt x="143" y="115"/>
                      <a:pt x="143" y="116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2" y="123"/>
                      <a:pt x="140" y="124"/>
                      <a:pt x="139" y="125"/>
                    </a:cubicBezTo>
                    <a:cubicBezTo>
                      <a:pt x="134" y="122"/>
                      <a:pt x="134" y="122"/>
                      <a:pt x="134" y="122"/>
                    </a:cubicBezTo>
                    <a:cubicBezTo>
                      <a:pt x="131" y="120"/>
                      <a:pt x="128" y="120"/>
                      <a:pt x="126" y="123"/>
                    </a:cubicBezTo>
                    <a:cubicBezTo>
                      <a:pt x="119" y="131"/>
                      <a:pt x="119" y="131"/>
                      <a:pt x="119" y="131"/>
                    </a:cubicBezTo>
                    <a:cubicBezTo>
                      <a:pt x="118" y="132"/>
                      <a:pt x="118" y="134"/>
                      <a:pt x="118" y="135"/>
                    </a:cubicBezTo>
                    <a:cubicBezTo>
                      <a:pt x="118" y="137"/>
                      <a:pt x="119" y="138"/>
                      <a:pt x="120" y="139"/>
                    </a:cubicBezTo>
                    <a:cubicBezTo>
                      <a:pt x="125" y="143"/>
                      <a:pt x="125" y="143"/>
                      <a:pt x="125" y="143"/>
                    </a:cubicBezTo>
                    <a:cubicBezTo>
                      <a:pt x="125" y="145"/>
                      <a:pt x="124" y="147"/>
                      <a:pt x="124" y="149"/>
                    </a:cubicBezTo>
                    <a:cubicBezTo>
                      <a:pt x="117" y="149"/>
                      <a:pt x="117" y="149"/>
                      <a:pt x="117" y="149"/>
                    </a:cubicBezTo>
                    <a:cubicBezTo>
                      <a:pt x="116" y="150"/>
                      <a:pt x="115" y="150"/>
                      <a:pt x="114" y="152"/>
                    </a:cubicBezTo>
                    <a:cubicBezTo>
                      <a:pt x="113" y="153"/>
                      <a:pt x="112" y="154"/>
                      <a:pt x="112" y="156"/>
                    </a:cubicBezTo>
                    <a:cubicBezTo>
                      <a:pt x="114" y="166"/>
                      <a:pt x="114" y="166"/>
                      <a:pt x="114" y="166"/>
                    </a:cubicBezTo>
                    <a:cubicBezTo>
                      <a:pt x="114" y="169"/>
                      <a:pt x="117" y="171"/>
                      <a:pt x="119" y="171"/>
                    </a:cubicBezTo>
                    <a:cubicBezTo>
                      <a:pt x="127" y="171"/>
                      <a:pt x="127" y="171"/>
                      <a:pt x="127" y="171"/>
                    </a:cubicBezTo>
                    <a:cubicBezTo>
                      <a:pt x="127" y="172"/>
                      <a:pt x="128" y="174"/>
                      <a:pt x="130" y="176"/>
                    </a:cubicBezTo>
                    <a:cubicBezTo>
                      <a:pt x="126" y="181"/>
                      <a:pt x="126" y="181"/>
                      <a:pt x="126" y="181"/>
                    </a:cubicBezTo>
                    <a:cubicBezTo>
                      <a:pt x="125" y="182"/>
                      <a:pt x="124" y="184"/>
                      <a:pt x="125" y="185"/>
                    </a:cubicBezTo>
                    <a:cubicBezTo>
                      <a:pt x="125" y="187"/>
                      <a:pt x="126" y="188"/>
                      <a:pt x="127" y="189"/>
                    </a:cubicBezTo>
                    <a:cubicBezTo>
                      <a:pt x="135" y="195"/>
                      <a:pt x="135" y="195"/>
                      <a:pt x="135" y="195"/>
                    </a:cubicBezTo>
                    <a:cubicBezTo>
                      <a:pt x="138" y="197"/>
                      <a:pt x="141" y="197"/>
                      <a:pt x="143" y="194"/>
                    </a:cubicBezTo>
                    <a:cubicBezTo>
                      <a:pt x="147" y="189"/>
                      <a:pt x="147" y="189"/>
                      <a:pt x="147" y="189"/>
                    </a:cubicBezTo>
                    <a:cubicBezTo>
                      <a:pt x="149" y="190"/>
                      <a:pt x="151" y="191"/>
                      <a:pt x="153" y="191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4" y="200"/>
                      <a:pt x="156" y="202"/>
                      <a:pt x="159" y="202"/>
                    </a:cubicBezTo>
                    <a:cubicBezTo>
                      <a:pt x="171" y="201"/>
                      <a:pt x="171" y="201"/>
                      <a:pt x="171" y="201"/>
                    </a:cubicBezTo>
                    <a:cubicBezTo>
                      <a:pt x="172" y="201"/>
                      <a:pt x="174" y="200"/>
                      <a:pt x="174" y="199"/>
                    </a:cubicBezTo>
                    <a:cubicBezTo>
                      <a:pt x="175" y="197"/>
                      <a:pt x="176" y="196"/>
                      <a:pt x="176" y="194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7" y="187"/>
                      <a:pt x="178" y="186"/>
                      <a:pt x="180" y="185"/>
                    </a:cubicBezTo>
                    <a:cubicBezTo>
                      <a:pt x="185" y="189"/>
                      <a:pt x="185" y="189"/>
                      <a:pt x="185" y="189"/>
                    </a:cubicBezTo>
                    <a:cubicBezTo>
                      <a:pt x="187" y="191"/>
                      <a:pt x="191" y="190"/>
                      <a:pt x="193" y="188"/>
                    </a:cubicBezTo>
                    <a:cubicBezTo>
                      <a:pt x="199" y="180"/>
                      <a:pt x="199" y="180"/>
                      <a:pt x="199" y="180"/>
                    </a:cubicBezTo>
                    <a:cubicBezTo>
                      <a:pt x="201" y="177"/>
                      <a:pt x="201" y="173"/>
                      <a:pt x="198" y="172"/>
                    </a:cubicBezTo>
                    <a:cubicBezTo>
                      <a:pt x="194" y="168"/>
                      <a:pt x="194" y="168"/>
                      <a:pt x="194" y="168"/>
                    </a:cubicBezTo>
                    <a:cubicBezTo>
                      <a:pt x="194" y="166"/>
                      <a:pt x="195" y="164"/>
                      <a:pt x="195" y="162"/>
                    </a:cubicBezTo>
                    <a:cubicBezTo>
                      <a:pt x="201" y="161"/>
                      <a:pt x="201" y="161"/>
                      <a:pt x="201" y="161"/>
                    </a:cubicBezTo>
                    <a:cubicBezTo>
                      <a:pt x="203" y="161"/>
                      <a:pt x="204" y="160"/>
                      <a:pt x="205" y="159"/>
                    </a:cubicBezTo>
                    <a:cubicBezTo>
                      <a:pt x="206" y="158"/>
                      <a:pt x="206" y="156"/>
                      <a:pt x="206" y="155"/>
                    </a:cubicBezTo>
                    <a:lnTo>
                      <a:pt x="205" y="144"/>
                    </a:lnTo>
                    <a:close/>
                    <a:moveTo>
                      <a:pt x="188" y="155"/>
                    </a:moveTo>
                    <a:cubicBezTo>
                      <a:pt x="188" y="158"/>
                      <a:pt x="188" y="158"/>
                      <a:pt x="188" y="158"/>
                    </a:cubicBezTo>
                    <a:cubicBezTo>
                      <a:pt x="188" y="161"/>
                      <a:pt x="187" y="164"/>
                      <a:pt x="185" y="168"/>
                    </a:cubicBezTo>
                    <a:cubicBezTo>
                      <a:pt x="184" y="170"/>
                      <a:pt x="184" y="170"/>
                      <a:pt x="184" y="170"/>
                    </a:cubicBezTo>
                    <a:cubicBezTo>
                      <a:pt x="192" y="176"/>
                      <a:pt x="192" y="176"/>
                      <a:pt x="192" y="176"/>
                    </a:cubicBezTo>
                    <a:cubicBezTo>
                      <a:pt x="188" y="181"/>
                      <a:pt x="188" y="181"/>
                      <a:pt x="188" y="181"/>
                    </a:cubicBezTo>
                    <a:cubicBezTo>
                      <a:pt x="180" y="175"/>
                      <a:pt x="180" y="175"/>
                      <a:pt x="180" y="175"/>
                    </a:cubicBezTo>
                    <a:cubicBezTo>
                      <a:pt x="177" y="177"/>
                      <a:pt x="177" y="177"/>
                      <a:pt x="177" y="177"/>
                    </a:cubicBezTo>
                    <a:cubicBezTo>
                      <a:pt x="175" y="179"/>
                      <a:pt x="172" y="181"/>
                      <a:pt x="169" y="182"/>
                    </a:cubicBezTo>
                    <a:cubicBezTo>
                      <a:pt x="166" y="183"/>
                      <a:pt x="166" y="183"/>
                      <a:pt x="166" y="183"/>
                    </a:cubicBezTo>
                    <a:cubicBezTo>
                      <a:pt x="167" y="193"/>
                      <a:pt x="167" y="193"/>
                      <a:pt x="167" y="193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0" y="184"/>
                      <a:pt x="160" y="184"/>
                      <a:pt x="160" y="184"/>
                    </a:cubicBezTo>
                    <a:cubicBezTo>
                      <a:pt x="157" y="184"/>
                      <a:pt x="157" y="184"/>
                      <a:pt x="157" y="184"/>
                    </a:cubicBezTo>
                    <a:cubicBezTo>
                      <a:pt x="154" y="183"/>
                      <a:pt x="150" y="182"/>
                      <a:pt x="148" y="181"/>
                    </a:cubicBezTo>
                    <a:cubicBezTo>
                      <a:pt x="145" y="180"/>
                      <a:pt x="145" y="180"/>
                      <a:pt x="145" y="180"/>
                    </a:cubicBezTo>
                    <a:cubicBezTo>
                      <a:pt x="138" y="188"/>
                      <a:pt x="138" y="188"/>
                      <a:pt x="138" y="188"/>
                    </a:cubicBezTo>
                    <a:cubicBezTo>
                      <a:pt x="133" y="184"/>
                      <a:pt x="133" y="184"/>
                      <a:pt x="133" y="184"/>
                    </a:cubicBezTo>
                    <a:cubicBezTo>
                      <a:pt x="140" y="176"/>
                      <a:pt x="140" y="176"/>
                      <a:pt x="140" y="176"/>
                    </a:cubicBezTo>
                    <a:cubicBezTo>
                      <a:pt x="138" y="173"/>
                      <a:pt x="138" y="173"/>
                      <a:pt x="138" y="173"/>
                    </a:cubicBezTo>
                    <a:cubicBezTo>
                      <a:pt x="136" y="171"/>
                      <a:pt x="134" y="168"/>
                      <a:pt x="133" y="165"/>
                    </a:cubicBezTo>
                    <a:cubicBezTo>
                      <a:pt x="132" y="162"/>
                      <a:pt x="132" y="162"/>
                      <a:pt x="132" y="162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57"/>
                      <a:pt x="121" y="157"/>
                      <a:pt x="121" y="157"/>
                    </a:cubicBezTo>
                    <a:cubicBezTo>
                      <a:pt x="131" y="156"/>
                      <a:pt x="131" y="156"/>
                      <a:pt x="131" y="156"/>
                    </a:cubicBezTo>
                    <a:cubicBezTo>
                      <a:pt x="131" y="153"/>
                      <a:pt x="131" y="153"/>
                      <a:pt x="131" y="153"/>
                    </a:cubicBezTo>
                    <a:cubicBezTo>
                      <a:pt x="132" y="149"/>
                      <a:pt x="132" y="146"/>
                      <a:pt x="134" y="143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7" y="134"/>
                      <a:pt x="127" y="134"/>
                      <a:pt x="127" y="134"/>
                    </a:cubicBezTo>
                    <a:cubicBezTo>
                      <a:pt x="131" y="129"/>
                      <a:pt x="131" y="129"/>
                      <a:pt x="131" y="129"/>
                    </a:cubicBezTo>
                    <a:cubicBezTo>
                      <a:pt x="139" y="136"/>
                      <a:pt x="139" y="136"/>
                      <a:pt x="139" y="136"/>
                    </a:cubicBezTo>
                    <a:cubicBezTo>
                      <a:pt x="141" y="134"/>
                      <a:pt x="141" y="134"/>
                      <a:pt x="141" y="134"/>
                    </a:cubicBezTo>
                    <a:cubicBezTo>
                      <a:pt x="144" y="131"/>
                      <a:pt x="147" y="130"/>
                      <a:pt x="150" y="129"/>
                    </a:cubicBezTo>
                    <a:cubicBezTo>
                      <a:pt x="153" y="127"/>
                      <a:pt x="153" y="127"/>
                      <a:pt x="153" y="127"/>
                    </a:cubicBezTo>
                    <a:cubicBezTo>
                      <a:pt x="152" y="117"/>
                      <a:pt x="152" y="117"/>
                      <a:pt x="152" y="117"/>
                    </a:cubicBezTo>
                    <a:cubicBezTo>
                      <a:pt x="158" y="117"/>
                      <a:pt x="158" y="117"/>
                      <a:pt x="158" y="117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162" y="127"/>
                      <a:pt x="162" y="127"/>
                      <a:pt x="162" y="127"/>
                    </a:cubicBezTo>
                    <a:cubicBezTo>
                      <a:pt x="165" y="127"/>
                      <a:pt x="169" y="128"/>
                      <a:pt x="172" y="130"/>
                    </a:cubicBezTo>
                    <a:cubicBezTo>
                      <a:pt x="175" y="131"/>
                      <a:pt x="175" y="131"/>
                      <a:pt x="175" y="131"/>
                    </a:cubicBezTo>
                    <a:cubicBezTo>
                      <a:pt x="181" y="123"/>
                      <a:pt x="181" y="123"/>
                      <a:pt x="181" y="123"/>
                    </a:cubicBezTo>
                    <a:cubicBezTo>
                      <a:pt x="185" y="127"/>
                      <a:pt x="185" y="127"/>
                      <a:pt x="185" y="127"/>
                    </a:cubicBezTo>
                    <a:cubicBezTo>
                      <a:pt x="179" y="135"/>
                      <a:pt x="179" y="135"/>
                      <a:pt x="179" y="135"/>
                    </a:cubicBezTo>
                    <a:cubicBezTo>
                      <a:pt x="181" y="137"/>
                      <a:pt x="181" y="137"/>
                      <a:pt x="181" y="137"/>
                    </a:cubicBezTo>
                    <a:cubicBezTo>
                      <a:pt x="184" y="140"/>
                      <a:pt x="185" y="143"/>
                      <a:pt x="186" y="146"/>
                    </a:cubicBezTo>
                    <a:cubicBezTo>
                      <a:pt x="187" y="149"/>
                      <a:pt x="187" y="149"/>
                      <a:pt x="187" y="149"/>
                    </a:cubicBezTo>
                    <a:cubicBezTo>
                      <a:pt x="197" y="147"/>
                      <a:pt x="197" y="147"/>
                      <a:pt x="197" y="147"/>
                    </a:cubicBezTo>
                    <a:cubicBezTo>
                      <a:pt x="198" y="153"/>
                      <a:pt x="198" y="153"/>
                      <a:pt x="198" y="153"/>
                    </a:cubicBezTo>
                    <a:lnTo>
                      <a:pt x="188" y="15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 sz="1350"/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id="{C8501675-9BF8-2B03-53F0-7DC971A312CE}"/>
                  </a:ext>
                </a:extLst>
              </p:cNvPr>
              <p:cNvSpPr/>
              <p:nvPr/>
            </p:nvSpPr>
            <p:spPr>
              <a:xfrm>
                <a:off x="7122912" y="4747324"/>
                <a:ext cx="415412" cy="41541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7144BFA7-67D9-634D-CCE4-8FD239AE61EB}"/>
                </a:ext>
              </a:extLst>
            </p:cNvPr>
            <p:cNvGrpSpPr/>
            <p:nvPr/>
          </p:nvGrpSpPr>
          <p:grpSpPr>
            <a:xfrm>
              <a:off x="7897444" y="4747324"/>
              <a:ext cx="415412" cy="415412"/>
              <a:chOff x="7908076" y="4747324"/>
              <a:chExt cx="415412" cy="415412"/>
            </a:xfrm>
          </p:grpSpPr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7F0975F6-0975-366C-12F4-ACA2BAAEAD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8556" y="4829167"/>
                <a:ext cx="250629" cy="250628"/>
              </a:xfrm>
              <a:custGeom>
                <a:avLst/>
                <a:gdLst>
                  <a:gd name="T0" fmla="*/ 121 w 122"/>
                  <a:gd name="T1" fmla="*/ 110 h 122"/>
                  <a:gd name="T2" fmla="*/ 91 w 122"/>
                  <a:gd name="T3" fmla="*/ 79 h 122"/>
                  <a:gd name="T4" fmla="*/ 88 w 122"/>
                  <a:gd name="T5" fmla="*/ 79 h 122"/>
                  <a:gd name="T6" fmla="*/ 78 w 122"/>
                  <a:gd name="T7" fmla="*/ 69 h 122"/>
                  <a:gd name="T8" fmla="*/ 68 w 122"/>
                  <a:gd name="T9" fmla="*/ 59 h 122"/>
                  <a:gd name="T10" fmla="*/ 68 w 122"/>
                  <a:gd name="T11" fmla="*/ 59 h 122"/>
                  <a:gd name="T12" fmla="*/ 75 w 122"/>
                  <a:gd name="T13" fmla="*/ 37 h 122"/>
                  <a:gd name="T14" fmla="*/ 38 w 122"/>
                  <a:gd name="T15" fmla="*/ 0 h 122"/>
                  <a:gd name="T16" fmla="*/ 0 w 122"/>
                  <a:gd name="T17" fmla="*/ 37 h 122"/>
                  <a:gd name="T18" fmla="*/ 38 w 122"/>
                  <a:gd name="T19" fmla="*/ 74 h 122"/>
                  <a:gd name="T20" fmla="*/ 59 w 122"/>
                  <a:gd name="T21" fmla="*/ 67 h 122"/>
                  <a:gd name="T22" fmla="*/ 59 w 122"/>
                  <a:gd name="T23" fmla="*/ 67 h 122"/>
                  <a:gd name="T24" fmla="*/ 69 w 122"/>
                  <a:gd name="T25" fmla="*/ 77 h 122"/>
                  <a:gd name="T26" fmla="*/ 80 w 122"/>
                  <a:gd name="T27" fmla="*/ 88 h 122"/>
                  <a:gd name="T28" fmla="*/ 80 w 122"/>
                  <a:gd name="T29" fmla="*/ 90 h 122"/>
                  <a:gd name="T30" fmla="*/ 110 w 122"/>
                  <a:gd name="T31" fmla="*/ 120 h 122"/>
                  <a:gd name="T32" fmla="*/ 117 w 122"/>
                  <a:gd name="T33" fmla="*/ 117 h 122"/>
                  <a:gd name="T34" fmla="*/ 118 w 122"/>
                  <a:gd name="T35" fmla="*/ 117 h 122"/>
                  <a:gd name="T36" fmla="*/ 121 w 122"/>
                  <a:gd name="T37" fmla="*/ 110 h 122"/>
                  <a:gd name="T38" fmla="*/ 38 w 122"/>
                  <a:gd name="T39" fmla="*/ 66 h 122"/>
                  <a:gd name="T40" fmla="*/ 9 w 122"/>
                  <a:gd name="T41" fmla="*/ 37 h 122"/>
                  <a:gd name="T42" fmla="*/ 38 w 122"/>
                  <a:gd name="T43" fmla="*/ 8 h 122"/>
                  <a:gd name="T44" fmla="*/ 67 w 122"/>
                  <a:gd name="T45" fmla="*/ 37 h 122"/>
                  <a:gd name="T46" fmla="*/ 38 w 122"/>
                  <a:gd name="T47" fmla="*/ 6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2" h="122">
                    <a:moveTo>
                      <a:pt x="121" y="110"/>
                    </a:moveTo>
                    <a:cubicBezTo>
                      <a:pt x="91" y="79"/>
                      <a:pt x="91" y="79"/>
                      <a:pt x="91" y="79"/>
                    </a:cubicBezTo>
                    <a:cubicBezTo>
                      <a:pt x="90" y="79"/>
                      <a:pt x="89" y="79"/>
                      <a:pt x="88" y="79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72" y="53"/>
                      <a:pt x="75" y="45"/>
                      <a:pt x="75" y="37"/>
                    </a:cubicBezTo>
                    <a:cubicBezTo>
                      <a:pt x="75" y="17"/>
                      <a:pt x="58" y="0"/>
                      <a:pt x="38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58"/>
                      <a:pt x="17" y="74"/>
                      <a:pt x="38" y="74"/>
                    </a:cubicBezTo>
                    <a:cubicBezTo>
                      <a:pt x="46" y="74"/>
                      <a:pt x="53" y="72"/>
                      <a:pt x="59" y="67"/>
                    </a:cubicBezTo>
                    <a:cubicBezTo>
                      <a:pt x="59" y="67"/>
                      <a:pt x="59" y="67"/>
                      <a:pt x="59" y="67"/>
                    </a:cubicBezTo>
                    <a:cubicBezTo>
                      <a:pt x="69" y="77"/>
                      <a:pt x="69" y="77"/>
                      <a:pt x="69" y="77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79" y="89"/>
                      <a:pt x="79" y="90"/>
                      <a:pt x="80" y="90"/>
                    </a:cubicBezTo>
                    <a:cubicBezTo>
                      <a:pt x="110" y="120"/>
                      <a:pt x="110" y="120"/>
                      <a:pt x="110" y="120"/>
                    </a:cubicBezTo>
                    <a:cubicBezTo>
                      <a:pt x="111" y="122"/>
                      <a:pt x="115" y="120"/>
                      <a:pt x="117" y="117"/>
                    </a:cubicBezTo>
                    <a:cubicBezTo>
                      <a:pt x="118" y="117"/>
                      <a:pt x="118" y="117"/>
                      <a:pt x="118" y="117"/>
                    </a:cubicBezTo>
                    <a:cubicBezTo>
                      <a:pt x="121" y="114"/>
                      <a:pt x="122" y="111"/>
                      <a:pt x="121" y="110"/>
                    </a:cubicBezTo>
                    <a:close/>
                    <a:moveTo>
                      <a:pt x="38" y="66"/>
                    </a:moveTo>
                    <a:cubicBezTo>
                      <a:pt x="22" y="66"/>
                      <a:pt x="9" y="53"/>
                      <a:pt x="9" y="37"/>
                    </a:cubicBezTo>
                    <a:cubicBezTo>
                      <a:pt x="9" y="21"/>
                      <a:pt x="22" y="8"/>
                      <a:pt x="38" y="8"/>
                    </a:cubicBezTo>
                    <a:cubicBezTo>
                      <a:pt x="54" y="8"/>
                      <a:pt x="67" y="21"/>
                      <a:pt x="67" y="37"/>
                    </a:cubicBezTo>
                    <a:cubicBezTo>
                      <a:pt x="67" y="53"/>
                      <a:pt x="54" y="66"/>
                      <a:pt x="38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zh-CN" altLang="en-US" sz="1350" dirty="0"/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id="{F6CABF4C-6673-ADC5-F66E-994D69F32347}"/>
                  </a:ext>
                </a:extLst>
              </p:cNvPr>
              <p:cNvSpPr/>
              <p:nvPr/>
            </p:nvSpPr>
            <p:spPr>
              <a:xfrm>
                <a:off x="7908076" y="4747324"/>
                <a:ext cx="415412" cy="41541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337770FE-1817-9F5C-159C-E946F630C248}"/>
                </a:ext>
              </a:extLst>
            </p:cNvPr>
            <p:cNvGrpSpPr/>
            <p:nvPr/>
          </p:nvGrpSpPr>
          <p:grpSpPr>
            <a:xfrm>
              <a:off x="8671976" y="4747324"/>
              <a:ext cx="415412" cy="415412"/>
              <a:chOff x="8671976" y="4747324"/>
              <a:chExt cx="415412" cy="415412"/>
            </a:xfrm>
          </p:grpSpPr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4ACA09D7-ED2B-4017-52F9-5A86ECAAF57E}"/>
                  </a:ext>
                </a:extLst>
              </p:cNvPr>
              <p:cNvSpPr/>
              <p:nvPr/>
            </p:nvSpPr>
            <p:spPr>
              <a:xfrm>
                <a:off x="8779217" y="4837662"/>
                <a:ext cx="200930" cy="24558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6666" y="103638"/>
                    </a:moveTo>
                    <a:cubicBezTo>
                      <a:pt x="74822" y="103638"/>
                      <a:pt x="73333" y="104855"/>
                      <a:pt x="73333" y="106361"/>
                    </a:cubicBezTo>
                    <a:cubicBezTo>
                      <a:pt x="73333" y="107872"/>
                      <a:pt x="74822" y="109088"/>
                      <a:pt x="76666" y="109088"/>
                    </a:cubicBezTo>
                    <a:cubicBezTo>
                      <a:pt x="78511" y="109088"/>
                      <a:pt x="80000" y="107872"/>
                      <a:pt x="80000" y="106361"/>
                    </a:cubicBezTo>
                    <a:cubicBezTo>
                      <a:pt x="80000" y="104855"/>
                      <a:pt x="78511" y="103638"/>
                      <a:pt x="76666" y="103638"/>
                    </a:cubicBezTo>
                    <a:moveTo>
                      <a:pt x="56666" y="87272"/>
                    </a:moveTo>
                    <a:cubicBezTo>
                      <a:pt x="54822" y="87272"/>
                      <a:pt x="53333" y="86055"/>
                      <a:pt x="53333" y="84544"/>
                    </a:cubicBezTo>
                    <a:cubicBezTo>
                      <a:pt x="53333" y="83038"/>
                      <a:pt x="54822" y="81816"/>
                      <a:pt x="56666" y="81816"/>
                    </a:cubicBezTo>
                    <a:cubicBezTo>
                      <a:pt x="58511" y="81816"/>
                      <a:pt x="60000" y="83038"/>
                      <a:pt x="60000" y="84544"/>
                    </a:cubicBezTo>
                    <a:cubicBezTo>
                      <a:pt x="60000" y="86055"/>
                      <a:pt x="58511" y="87272"/>
                      <a:pt x="56666" y="87272"/>
                    </a:cubicBezTo>
                    <a:moveTo>
                      <a:pt x="56666" y="76361"/>
                    </a:moveTo>
                    <a:cubicBezTo>
                      <a:pt x="51144" y="76361"/>
                      <a:pt x="46666" y="80027"/>
                      <a:pt x="46666" y="84544"/>
                    </a:cubicBezTo>
                    <a:cubicBezTo>
                      <a:pt x="46666" y="89061"/>
                      <a:pt x="51144" y="92727"/>
                      <a:pt x="56666" y="92727"/>
                    </a:cubicBezTo>
                    <a:cubicBezTo>
                      <a:pt x="62188" y="92727"/>
                      <a:pt x="66666" y="89061"/>
                      <a:pt x="66666" y="84544"/>
                    </a:cubicBezTo>
                    <a:cubicBezTo>
                      <a:pt x="66666" y="80027"/>
                      <a:pt x="62188" y="76361"/>
                      <a:pt x="56666" y="76361"/>
                    </a:cubicBezTo>
                    <a:moveTo>
                      <a:pt x="86666" y="76361"/>
                    </a:moveTo>
                    <a:cubicBezTo>
                      <a:pt x="82988" y="76361"/>
                      <a:pt x="80000" y="78811"/>
                      <a:pt x="80000" y="81816"/>
                    </a:cubicBezTo>
                    <a:cubicBezTo>
                      <a:pt x="80000" y="84827"/>
                      <a:pt x="82988" y="87272"/>
                      <a:pt x="86666" y="87272"/>
                    </a:cubicBezTo>
                    <a:cubicBezTo>
                      <a:pt x="90344" y="87272"/>
                      <a:pt x="93333" y="84827"/>
                      <a:pt x="93333" y="81816"/>
                    </a:cubicBezTo>
                    <a:cubicBezTo>
                      <a:pt x="93333" y="78811"/>
                      <a:pt x="90344" y="76361"/>
                      <a:pt x="86666" y="76361"/>
                    </a:cubicBezTo>
                    <a:moveTo>
                      <a:pt x="80000" y="114544"/>
                    </a:moveTo>
                    <a:lnTo>
                      <a:pt x="40000" y="114544"/>
                    </a:lnTo>
                    <a:cubicBezTo>
                      <a:pt x="21622" y="114544"/>
                      <a:pt x="6666" y="102311"/>
                      <a:pt x="6666" y="87272"/>
                    </a:cubicBezTo>
                    <a:cubicBezTo>
                      <a:pt x="6666" y="72905"/>
                      <a:pt x="12122" y="64555"/>
                      <a:pt x="18444" y="54888"/>
                    </a:cubicBezTo>
                    <a:cubicBezTo>
                      <a:pt x="19316" y="53550"/>
                      <a:pt x="20200" y="52177"/>
                      <a:pt x="21094" y="50777"/>
                    </a:cubicBezTo>
                    <a:cubicBezTo>
                      <a:pt x="21694" y="50516"/>
                      <a:pt x="35666" y="44655"/>
                      <a:pt x="54522" y="53472"/>
                    </a:cubicBezTo>
                    <a:cubicBezTo>
                      <a:pt x="60883" y="56444"/>
                      <a:pt x="67022" y="57555"/>
                      <a:pt x="72661" y="57555"/>
                    </a:cubicBezTo>
                    <a:cubicBezTo>
                      <a:pt x="84177" y="57555"/>
                      <a:pt x="93588" y="52905"/>
                      <a:pt x="98394" y="49950"/>
                    </a:cubicBezTo>
                    <a:cubicBezTo>
                      <a:pt x="99455" y="51638"/>
                      <a:pt x="100516" y="53288"/>
                      <a:pt x="101555" y="54888"/>
                    </a:cubicBezTo>
                    <a:cubicBezTo>
                      <a:pt x="107877" y="64555"/>
                      <a:pt x="113333" y="72905"/>
                      <a:pt x="113333" y="87272"/>
                    </a:cubicBezTo>
                    <a:cubicBezTo>
                      <a:pt x="113333" y="102311"/>
                      <a:pt x="98377" y="114544"/>
                      <a:pt x="80000" y="114544"/>
                    </a:cubicBezTo>
                    <a:moveTo>
                      <a:pt x="33150" y="16361"/>
                    </a:moveTo>
                    <a:lnTo>
                      <a:pt x="86850" y="16361"/>
                    </a:lnTo>
                    <a:cubicBezTo>
                      <a:pt x="87677" y="28516"/>
                      <a:pt x="91250" y="37416"/>
                      <a:pt x="95444" y="44944"/>
                    </a:cubicBezTo>
                    <a:cubicBezTo>
                      <a:pt x="90450" y="48277"/>
                      <a:pt x="75050" y="56777"/>
                      <a:pt x="57833" y="48733"/>
                    </a:cubicBezTo>
                    <a:cubicBezTo>
                      <a:pt x="44005" y="42272"/>
                      <a:pt x="32222" y="42661"/>
                      <a:pt x="25111" y="43955"/>
                    </a:cubicBezTo>
                    <a:cubicBezTo>
                      <a:pt x="29061" y="36633"/>
                      <a:pt x="32355" y="27983"/>
                      <a:pt x="33150" y="16361"/>
                    </a:cubicBezTo>
                    <a:moveTo>
                      <a:pt x="20000" y="5455"/>
                    </a:moveTo>
                    <a:lnTo>
                      <a:pt x="100000" y="5455"/>
                    </a:lnTo>
                    <a:lnTo>
                      <a:pt x="100000" y="10911"/>
                    </a:lnTo>
                    <a:lnTo>
                      <a:pt x="20000" y="10911"/>
                    </a:lnTo>
                    <a:cubicBezTo>
                      <a:pt x="20000" y="10911"/>
                      <a:pt x="20000" y="5455"/>
                      <a:pt x="20000" y="5455"/>
                    </a:cubicBezTo>
                    <a:close/>
                    <a:moveTo>
                      <a:pt x="93572" y="16361"/>
                    </a:moveTo>
                    <a:lnTo>
                      <a:pt x="100000" y="16361"/>
                    </a:lnTo>
                    <a:cubicBezTo>
                      <a:pt x="103677" y="16361"/>
                      <a:pt x="106666" y="13916"/>
                      <a:pt x="106666" y="10911"/>
                    </a:cubicBezTo>
                    <a:lnTo>
                      <a:pt x="106666" y="5455"/>
                    </a:lnTo>
                    <a:cubicBezTo>
                      <a:pt x="106666" y="2444"/>
                      <a:pt x="103677" y="0"/>
                      <a:pt x="100000" y="0"/>
                    </a:cubicBezTo>
                    <a:lnTo>
                      <a:pt x="20000" y="0"/>
                    </a:lnTo>
                    <a:cubicBezTo>
                      <a:pt x="16322" y="0"/>
                      <a:pt x="13333" y="2444"/>
                      <a:pt x="13333" y="5455"/>
                    </a:cubicBezTo>
                    <a:lnTo>
                      <a:pt x="13333" y="10911"/>
                    </a:lnTo>
                    <a:cubicBezTo>
                      <a:pt x="13333" y="13916"/>
                      <a:pt x="16322" y="16361"/>
                      <a:pt x="20000" y="16361"/>
                    </a:cubicBezTo>
                    <a:lnTo>
                      <a:pt x="26427" y="16361"/>
                    </a:lnTo>
                    <a:cubicBezTo>
                      <a:pt x="24011" y="49650"/>
                      <a:pt x="0" y="56188"/>
                      <a:pt x="0" y="87272"/>
                    </a:cubicBezTo>
                    <a:cubicBezTo>
                      <a:pt x="0" y="105344"/>
                      <a:pt x="17911" y="120000"/>
                      <a:pt x="40000" y="120000"/>
                    </a:cubicBezTo>
                    <a:lnTo>
                      <a:pt x="80000" y="120000"/>
                    </a:lnTo>
                    <a:cubicBezTo>
                      <a:pt x="102088" y="120000"/>
                      <a:pt x="120000" y="105344"/>
                      <a:pt x="120000" y="87272"/>
                    </a:cubicBezTo>
                    <a:cubicBezTo>
                      <a:pt x="120000" y="56188"/>
                      <a:pt x="95988" y="49650"/>
                      <a:pt x="93572" y="16361"/>
                    </a:cubicBezTo>
                    <a:moveTo>
                      <a:pt x="96666" y="65455"/>
                    </a:moveTo>
                    <a:cubicBezTo>
                      <a:pt x="94822" y="65455"/>
                      <a:pt x="93333" y="66672"/>
                      <a:pt x="93333" y="68183"/>
                    </a:cubicBezTo>
                    <a:cubicBezTo>
                      <a:pt x="93333" y="69688"/>
                      <a:pt x="94822" y="70911"/>
                      <a:pt x="96666" y="70911"/>
                    </a:cubicBezTo>
                    <a:cubicBezTo>
                      <a:pt x="98511" y="70911"/>
                      <a:pt x="100000" y="69688"/>
                      <a:pt x="100000" y="68183"/>
                    </a:cubicBezTo>
                    <a:cubicBezTo>
                      <a:pt x="100000" y="66672"/>
                      <a:pt x="98511" y="65455"/>
                      <a:pt x="96666" y="65455"/>
                    </a:cubicBezTo>
                    <a:moveTo>
                      <a:pt x="33333" y="60000"/>
                    </a:moveTo>
                    <a:cubicBezTo>
                      <a:pt x="29655" y="60000"/>
                      <a:pt x="26666" y="62444"/>
                      <a:pt x="26666" y="65455"/>
                    </a:cubicBezTo>
                    <a:cubicBezTo>
                      <a:pt x="26666" y="68466"/>
                      <a:pt x="29655" y="70911"/>
                      <a:pt x="33333" y="70911"/>
                    </a:cubicBezTo>
                    <a:cubicBezTo>
                      <a:pt x="37011" y="70911"/>
                      <a:pt x="40000" y="68466"/>
                      <a:pt x="40000" y="65455"/>
                    </a:cubicBezTo>
                    <a:cubicBezTo>
                      <a:pt x="40000" y="62444"/>
                      <a:pt x="37011" y="60000"/>
                      <a:pt x="33333" y="60000"/>
                    </a:cubicBezTo>
                    <a:moveTo>
                      <a:pt x="30000" y="92727"/>
                    </a:moveTo>
                    <a:cubicBezTo>
                      <a:pt x="28155" y="92727"/>
                      <a:pt x="26666" y="93944"/>
                      <a:pt x="26666" y="95455"/>
                    </a:cubicBezTo>
                    <a:cubicBezTo>
                      <a:pt x="26666" y="96961"/>
                      <a:pt x="28155" y="98183"/>
                      <a:pt x="30000" y="98183"/>
                    </a:cubicBezTo>
                    <a:cubicBezTo>
                      <a:pt x="31844" y="98183"/>
                      <a:pt x="33333" y="96961"/>
                      <a:pt x="33333" y="95455"/>
                    </a:cubicBezTo>
                    <a:cubicBezTo>
                      <a:pt x="33333" y="93944"/>
                      <a:pt x="31844" y="92727"/>
                      <a:pt x="30000" y="9272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9038" tIns="19038" rIns="19038" bIns="19038" anchor="ctr" anchorCtr="0">
                <a:spAutoFit/>
              </a:bodyPr>
              <a:lstStyle/>
              <a:p>
                <a:endParaRPr sz="1500" dirty="0">
                  <a:solidFill>
                    <a:schemeClr val="dk1"/>
                  </a:solidFill>
                  <a:latin typeface="Arial Black" panose="020B0A04020102090204" pitchFamily="34" charset="0"/>
                  <a:ea typeface="Lato" panose="020F0502020204030203"/>
                  <a:cs typeface="Lato" panose="020F0502020204030203"/>
                  <a:sym typeface="Lato" panose="020F0502020204030203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40D14D9D-B725-EED4-4EC4-9F00B18F950A}"/>
                  </a:ext>
                </a:extLst>
              </p:cNvPr>
              <p:cNvSpPr/>
              <p:nvPr/>
            </p:nvSpPr>
            <p:spPr>
              <a:xfrm>
                <a:off x="8671976" y="4747324"/>
                <a:ext cx="415412" cy="41541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p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2" name="图片占位符 6">
            <a:extLst>
              <a:ext uri="{FF2B5EF4-FFF2-40B4-BE49-F238E27FC236}">
                <a16:creationId xmlns:a16="http://schemas.microsoft.com/office/drawing/2014/main" id="{FA30213E-6665-27DA-9434-F7399A69F9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" b="35"/>
          <a:stretch/>
        </p:blipFill>
        <p:spPr>
          <a:xfrm>
            <a:off x="872671" y="1714079"/>
            <a:ext cx="6047631" cy="404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82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D67FFE-406C-3815-9ED2-93F3CF3F73A4}"/>
              </a:ext>
            </a:extLst>
          </p:cNvPr>
          <p:cNvSpPr txBox="1">
            <a:spLocks/>
          </p:cNvSpPr>
          <p:nvPr/>
        </p:nvSpPr>
        <p:spPr>
          <a:xfrm>
            <a:off x="872671" y="664929"/>
            <a:ext cx="3809498" cy="5232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E64C766F-B79A-FABD-8688-5843E63CDEBD}"/>
              </a:ext>
            </a:extLst>
          </p:cNvPr>
          <p:cNvSpPr/>
          <p:nvPr/>
        </p:nvSpPr>
        <p:spPr>
          <a:xfrm>
            <a:off x="1677428" y="2009614"/>
            <a:ext cx="8885894" cy="3743946"/>
          </a:xfrm>
          <a:prstGeom prst="roundRect">
            <a:avLst>
              <a:gd name="adj" fmla="val 1931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190500" sx="101000" sy="101000" algn="ctr" rotWithShape="0">
              <a:prstClr val="black">
                <a:alpha val="10000"/>
              </a:prstClr>
            </a:outerShdw>
          </a:effectLst>
        </p:spPr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4E55709F-C22F-EE2C-50D4-D086F1A5B039}"/>
              </a:ext>
            </a:extLst>
          </p:cNvPr>
          <p:cNvGrpSpPr/>
          <p:nvPr/>
        </p:nvGrpSpPr>
        <p:grpSpPr>
          <a:xfrm flipH="1" flipV="1">
            <a:off x="10928570" y="1671147"/>
            <a:ext cx="352388" cy="352388"/>
            <a:chOff x="962675" y="5112327"/>
            <a:chExt cx="672161" cy="672161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17747031-88E5-F90B-FA09-9324C59CC939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C00000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7D05B426-56B6-541A-31BD-BE6124352C35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C00000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0B448994-4E6C-FE38-5455-22FE7D3B0796}"/>
              </a:ext>
            </a:extLst>
          </p:cNvPr>
          <p:cNvGrpSpPr/>
          <p:nvPr/>
        </p:nvGrpSpPr>
        <p:grpSpPr>
          <a:xfrm flipH="1">
            <a:off x="10928570" y="5753559"/>
            <a:ext cx="352388" cy="352388"/>
            <a:chOff x="962675" y="5112327"/>
            <a:chExt cx="672161" cy="672161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3D1E4197-9041-2E05-8A79-92AEED3B185E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C00000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E6C165BE-EE22-3A85-91AD-959A256A15F5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C00000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68C624D7-7799-7531-D541-525C591CF915}"/>
              </a:ext>
            </a:extLst>
          </p:cNvPr>
          <p:cNvGrpSpPr/>
          <p:nvPr/>
        </p:nvGrpSpPr>
        <p:grpSpPr>
          <a:xfrm flipV="1">
            <a:off x="959823" y="1671147"/>
            <a:ext cx="352388" cy="352388"/>
            <a:chOff x="962675" y="5112327"/>
            <a:chExt cx="672161" cy="672161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8AD0AC2-248C-EE88-44F6-63585AC84069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C00000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926F7EB6-2433-6034-C2E2-088451132899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C00000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9D88E2F9-869A-EB84-2DA3-5927297AD5D2}"/>
              </a:ext>
            </a:extLst>
          </p:cNvPr>
          <p:cNvGrpSpPr/>
          <p:nvPr/>
        </p:nvGrpSpPr>
        <p:grpSpPr>
          <a:xfrm>
            <a:off x="959823" y="5753559"/>
            <a:ext cx="352388" cy="352388"/>
            <a:chOff x="962675" y="5112327"/>
            <a:chExt cx="672161" cy="672161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5CD53482-5458-A7EF-B8A5-FF9A085BF6A1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C00000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F138DBCA-A872-8906-0D29-5F5488E38CE8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C00000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1C4593F3-48B3-B557-194E-1AE694E4863A}"/>
              </a:ext>
            </a:extLst>
          </p:cNvPr>
          <p:cNvGrpSpPr/>
          <p:nvPr/>
        </p:nvGrpSpPr>
        <p:grpSpPr>
          <a:xfrm flipH="1" flipV="1">
            <a:off x="11193833" y="1584022"/>
            <a:ext cx="174247" cy="174247"/>
            <a:chOff x="962675" y="5112327"/>
            <a:chExt cx="672161" cy="672161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CBC270FD-05B2-A307-04C5-3C8BD9635C3E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6CA4AC9B-63EA-576F-C8E4-B9FDB550C68F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CDE354A-F2EE-D928-7087-16F90C8BF072}"/>
              </a:ext>
            </a:extLst>
          </p:cNvPr>
          <p:cNvGrpSpPr/>
          <p:nvPr/>
        </p:nvGrpSpPr>
        <p:grpSpPr>
          <a:xfrm flipH="1">
            <a:off x="11193833" y="6018824"/>
            <a:ext cx="174247" cy="174247"/>
            <a:chOff x="962675" y="5112327"/>
            <a:chExt cx="672161" cy="672161"/>
          </a:xfrm>
        </p:grpSpPr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006FAC33-6E4F-3785-5EE3-6B3BA4D216A0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AA1D41E4-4973-85B9-1E24-187558100BFD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FCBCF9C9-00FB-8496-8C9D-1C2E571CC847}"/>
              </a:ext>
            </a:extLst>
          </p:cNvPr>
          <p:cNvGrpSpPr/>
          <p:nvPr/>
        </p:nvGrpSpPr>
        <p:grpSpPr>
          <a:xfrm flipV="1">
            <a:off x="872671" y="1584022"/>
            <a:ext cx="174247" cy="174247"/>
            <a:chOff x="962675" y="5112327"/>
            <a:chExt cx="672161" cy="672161"/>
          </a:xfrm>
        </p:grpSpPr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5A317034-FF33-4E17-5006-7065194F4915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B9759833-557F-4DE0-A660-3033DAE2D1C9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524FD2ED-1263-5C9E-243C-0A28D8C49102}"/>
              </a:ext>
            </a:extLst>
          </p:cNvPr>
          <p:cNvGrpSpPr/>
          <p:nvPr/>
        </p:nvGrpSpPr>
        <p:grpSpPr>
          <a:xfrm>
            <a:off x="872671" y="6018824"/>
            <a:ext cx="174247" cy="174247"/>
            <a:chOff x="962675" y="5112327"/>
            <a:chExt cx="672161" cy="672161"/>
          </a:xfrm>
        </p:grpSpPr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629F491C-30B2-0361-2B9A-2D541F550D0B}"/>
                </a:ext>
              </a:extLst>
            </p:cNvPr>
            <p:cNvCxnSpPr/>
            <p:nvPr/>
          </p:nvCxnSpPr>
          <p:spPr>
            <a:xfrm flipH="1">
              <a:off x="962675" y="5784488"/>
              <a:ext cx="672161" cy="0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BDE1CDE4-B877-D397-7BCD-BD72D0304057}"/>
                </a:ext>
              </a:extLst>
            </p:cNvPr>
            <p:cNvCxnSpPr/>
            <p:nvPr/>
          </p:nvCxnSpPr>
          <p:spPr>
            <a:xfrm flipV="1">
              <a:off x="962675" y="5112327"/>
              <a:ext cx="0" cy="672161"/>
            </a:xfrm>
            <a:prstGeom prst="line">
              <a:avLst/>
            </a:prstGeom>
            <a:noFill/>
            <a:ln w="12700" cap="flat" cmpd="sng" algn="ctr">
              <a:solidFill>
                <a:srgbClr val="006F68">
                  <a:alpha val="65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337B5A8F-CCEA-5D7E-8B29-60C509A9C19E}"/>
              </a:ext>
            </a:extLst>
          </p:cNvPr>
          <p:cNvSpPr txBox="1"/>
          <p:nvPr/>
        </p:nvSpPr>
        <p:spPr>
          <a:xfrm>
            <a:off x="5886163" y="1722467"/>
            <a:ext cx="461037" cy="426393"/>
          </a:xfrm>
          <a:custGeom>
            <a:avLst/>
            <a:gdLst/>
            <a:ahLst/>
            <a:cxnLst/>
            <a:rect l="l" t="t" r="r" b="b"/>
            <a:pathLst>
              <a:path w="461037" h="426393">
                <a:moveTo>
                  <a:pt x="421951" y="0"/>
                </a:moveTo>
                <a:lnTo>
                  <a:pt x="461037" y="62182"/>
                </a:lnTo>
                <a:cubicBezTo>
                  <a:pt x="428465" y="75803"/>
                  <a:pt x="404480" y="96086"/>
                  <a:pt x="389083" y="123032"/>
                </a:cubicBezTo>
                <a:cubicBezTo>
                  <a:pt x="373685" y="149978"/>
                  <a:pt x="365098" y="189212"/>
                  <a:pt x="363322" y="240734"/>
                </a:cubicBezTo>
                <a:lnTo>
                  <a:pt x="446823" y="240734"/>
                </a:lnTo>
                <a:lnTo>
                  <a:pt x="446823" y="426393"/>
                </a:lnTo>
                <a:lnTo>
                  <a:pt x="275378" y="426393"/>
                </a:lnTo>
                <a:lnTo>
                  <a:pt x="275378" y="279820"/>
                </a:lnTo>
                <a:cubicBezTo>
                  <a:pt x="275378" y="200464"/>
                  <a:pt x="284854" y="143019"/>
                  <a:pt x="303804" y="107487"/>
                </a:cubicBezTo>
                <a:cubicBezTo>
                  <a:pt x="328677" y="60110"/>
                  <a:pt x="368059" y="24281"/>
                  <a:pt x="421951" y="0"/>
                </a:cubicBezTo>
                <a:close/>
                <a:moveTo>
                  <a:pt x="146572" y="0"/>
                </a:moveTo>
                <a:lnTo>
                  <a:pt x="185658" y="62182"/>
                </a:lnTo>
                <a:cubicBezTo>
                  <a:pt x="153086" y="75803"/>
                  <a:pt x="129102" y="96086"/>
                  <a:pt x="113704" y="123032"/>
                </a:cubicBezTo>
                <a:cubicBezTo>
                  <a:pt x="98307" y="149978"/>
                  <a:pt x="89720" y="189212"/>
                  <a:pt x="87943" y="240734"/>
                </a:cubicBezTo>
                <a:lnTo>
                  <a:pt x="171445" y="240734"/>
                </a:lnTo>
                <a:lnTo>
                  <a:pt x="171445" y="426393"/>
                </a:lnTo>
                <a:lnTo>
                  <a:pt x="0" y="426393"/>
                </a:lnTo>
                <a:lnTo>
                  <a:pt x="0" y="279820"/>
                </a:lnTo>
                <a:cubicBezTo>
                  <a:pt x="0" y="200464"/>
                  <a:pt x="9475" y="143019"/>
                  <a:pt x="28426" y="107487"/>
                </a:cubicBezTo>
                <a:cubicBezTo>
                  <a:pt x="53299" y="60110"/>
                  <a:pt x="92681" y="24281"/>
                  <a:pt x="146572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endParaRPr kumimoji="0" lang="en-US" sz="14300" b="0" i="0" u="none" strike="noStrike" kern="0" cap="none" spc="0" normalizeH="0" baseline="0" noProof="0" dirty="0">
              <a:ln>
                <a:noFill/>
              </a:ln>
              <a:solidFill>
                <a:srgbClr val="36456E">
                  <a:lumMod val="60000"/>
                  <a:lumOff val="40000"/>
                </a:srgbClr>
              </a:solidFill>
              <a:effectLst/>
              <a:uLnTx/>
              <a:uFillTx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1E71973F-D435-1B01-6324-04E0CF7FDDD3}"/>
              </a:ext>
            </a:extLst>
          </p:cNvPr>
          <p:cNvSpPr txBox="1"/>
          <p:nvPr/>
        </p:nvSpPr>
        <p:spPr>
          <a:xfrm>
            <a:off x="5875503" y="5617324"/>
            <a:ext cx="461037" cy="426393"/>
          </a:xfrm>
          <a:custGeom>
            <a:avLst/>
            <a:gdLst/>
            <a:ahLst/>
            <a:cxnLst/>
            <a:rect l="l" t="t" r="r" b="b"/>
            <a:pathLst>
              <a:path w="461037" h="426393">
                <a:moveTo>
                  <a:pt x="289591" y="0"/>
                </a:moveTo>
                <a:lnTo>
                  <a:pt x="461037" y="0"/>
                </a:lnTo>
                <a:lnTo>
                  <a:pt x="461037" y="146573"/>
                </a:lnTo>
                <a:cubicBezTo>
                  <a:pt x="461037" y="225929"/>
                  <a:pt x="451857" y="283078"/>
                  <a:pt x="433499" y="318018"/>
                </a:cubicBezTo>
                <a:cubicBezTo>
                  <a:pt x="408034" y="365987"/>
                  <a:pt x="368356" y="402112"/>
                  <a:pt x="314464" y="426393"/>
                </a:cubicBezTo>
                <a:lnTo>
                  <a:pt x="275378" y="363322"/>
                </a:lnTo>
                <a:cubicBezTo>
                  <a:pt x="307358" y="350294"/>
                  <a:pt x="331194" y="329714"/>
                  <a:pt x="346888" y="301584"/>
                </a:cubicBezTo>
                <a:cubicBezTo>
                  <a:pt x="362582" y="273454"/>
                  <a:pt x="371317" y="234812"/>
                  <a:pt x="373093" y="185659"/>
                </a:cubicBezTo>
                <a:lnTo>
                  <a:pt x="289591" y="185659"/>
                </a:lnTo>
                <a:close/>
                <a:moveTo>
                  <a:pt x="14213" y="0"/>
                </a:moveTo>
                <a:lnTo>
                  <a:pt x="185658" y="0"/>
                </a:lnTo>
                <a:lnTo>
                  <a:pt x="185658" y="146573"/>
                </a:lnTo>
                <a:cubicBezTo>
                  <a:pt x="185658" y="225929"/>
                  <a:pt x="176479" y="283078"/>
                  <a:pt x="158120" y="318018"/>
                </a:cubicBezTo>
                <a:cubicBezTo>
                  <a:pt x="132655" y="365987"/>
                  <a:pt x="92977" y="402112"/>
                  <a:pt x="39086" y="426393"/>
                </a:cubicBezTo>
                <a:lnTo>
                  <a:pt x="0" y="363322"/>
                </a:lnTo>
                <a:cubicBezTo>
                  <a:pt x="31979" y="350294"/>
                  <a:pt x="55816" y="329714"/>
                  <a:pt x="71509" y="301584"/>
                </a:cubicBezTo>
                <a:cubicBezTo>
                  <a:pt x="87203" y="273454"/>
                  <a:pt x="95938" y="234812"/>
                  <a:pt x="97715" y="185659"/>
                </a:cubicBezTo>
                <a:lnTo>
                  <a:pt x="14213" y="18565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endParaRPr kumimoji="0" lang="en-US" sz="14300" b="0" i="0" u="none" strike="noStrike" kern="0" cap="none" spc="0" normalizeH="0" baseline="0" noProof="0" dirty="0">
              <a:ln>
                <a:noFill/>
              </a:ln>
              <a:solidFill>
                <a:srgbClr val="36456E">
                  <a:lumMod val="60000"/>
                  <a:lumOff val="40000"/>
                </a:srgbClr>
              </a:solidFill>
              <a:effectLst/>
              <a:uLnTx/>
              <a:uFillTx/>
              <a:ea typeface="Montserrat" panose="02000505000000020004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03075D11-362A-86DE-4534-79A9A994797C}"/>
              </a:ext>
            </a:extLst>
          </p:cNvPr>
          <p:cNvSpPr/>
          <p:nvPr/>
        </p:nvSpPr>
        <p:spPr>
          <a:xfrm>
            <a:off x="2199484" y="3555365"/>
            <a:ext cx="7841784" cy="1531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300"/>
              </a:spcBef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2019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年成为上海市高水平地方高校（学科）建设试点单位。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2021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年整体进入上海市高水平地方高校建设行列。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1" name="任意多边形: 形状 30">
            <a:extLst>
              <a:ext uri="{FF2B5EF4-FFF2-40B4-BE49-F238E27FC236}">
                <a16:creationId xmlns:a16="http://schemas.microsoft.com/office/drawing/2014/main" id="{58DBDFD7-85BC-8135-B776-6601891505A1}"/>
              </a:ext>
            </a:extLst>
          </p:cNvPr>
          <p:cNvSpPr>
            <a:spLocks noChangeAspect="1"/>
          </p:cNvSpPr>
          <p:nvPr/>
        </p:nvSpPr>
        <p:spPr bwMode="auto">
          <a:xfrm>
            <a:off x="5686642" y="2689533"/>
            <a:ext cx="867468" cy="706676"/>
          </a:xfrm>
          <a:custGeom>
            <a:avLst/>
            <a:gdLst>
              <a:gd name="connsiteX0" fmla="*/ 165033 w 609243"/>
              <a:gd name="connsiteY0" fmla="*/ 400904 h 496315"/>
              <a:gd name="connsiteX1" fmla="*/ 303783 w 609243"/>
              <a:gd name="connsiteY1" fmla="*/ 460951 h 496315"/>
              <a:gd name="connsiteX2" fmla="*/ 600145 w 609243"/>
              <a:gd name="connsiteY2" fmla="*/ 431016 h 496315"/>
              <a:gd name="connsiteX3" fmla="*/ 585911 w 609243"/>
              <a:gd name="connsiteY3" fmla="*/ 453751 h 496315"/>
              <a:gd name="connsiteX4" fmla="*/ 316310 w 609243"/>
              <a:gd name="connsiteY4" fmla="*/ 490033 h 496315"/>
              <a:gd name="connsiteX5" fmla="*/ 303783 w 609243"/>
              <a:gd name="connsiteY5" fmla="*/ 496285 h 496315"/>
              <a:gd name="connsiteX6" fmla="*/ 291257 w 609243"/>
              <a:gd name="connsiteY6" fmla="*/ 490033 h 496315"/>
              <a:gd name="connsiteX7" fmla="*/ 21751 w 609243"/>
              <a:gd name="connsiteY7" fmla="*/ 453751 h 496315"/>
              <a:gd name="connsiteX8" fmla="*/ 7422 w 609243"/>
              <a:gd name="connsiteY8" fmla="*/ 431016 h 496315"/>
              <a:gd name="connsiteX9" fmla="*/ 165033 w 609243"/>
              <a:gd name="connsiteY9" fmla="*/ 400904 h 496315"/>
              <a:gd name="connsiteX10" fmla="*/ 155189 w 609243"/>
              <a:gd name="connsiteY10" fmla="*/ 275778 h 496315"/>
              <a:gd name="connsiteX11" fmla="*/ 259126 w 609243"/>
              <a:gd name="connsiteY11" fmla="*/ 295874 h 496315"/>
              <a:gd name="connsiteX12" fmla="*/ 249162 w 609243"/>
              <a:gd name="connsiteY12" fmla="*/ 312936 h 496315"/>
              <a:gd name="connsiteX13" fmla="*/ 65059 w 609243"/>
              <a:gd name="connsiteY13" fmla="*/ 331041 h 496315"/>
              <a:gd name="connsiteX14" fmla="*/ 55095 w 609243"/>
              <a:gd name="connsiteY14" fmla="*/ 313979 h 496315"/>
              <a:gd name="connsiteX15" fmla="*/ 155189 w 609243"/>
              <a:gd name="connsiteY15" fmla="*/ 275778 h 496315"/>
              <a:gd name="connsiteX16" fmla="*/ 443849 w 609243"/>
              <a:gd name="connsiteY16" fmla="*/ 275552 h 496315"/>
              <a:gd name="connsiteX17" fmla="*/ 546751 w 609243"/>
              <a:gd name="connsiteY17" fmla="*/ 305255 h 496315"/>
              <a:gd name="connsiteX18" fmla="*/ 538211 w 609243"/>
              <a:gd name="connsiteY18" fmla="*/ 323074 h 496315"/>
              <a:gd name="connsiteX19" fmla="*/ 353260 w 609243"/>
              <a:gd name="connsiteY19" fmla="*/ 320420 h 496315"/>
              <a:gd name="connsiteX20" fmla="*/ 341872 w 609243"/>
              <a:gd name="connsiteY20" fmla="*/ 304212 h 496315"/>
              <a:gd name="connsiteX21" fmla="*/ 443849 w 609243"/>
              <a:gd name="connsiteY21" fmla="*/ 275552 h 496315"/>
              <a:gd name="connsiteX22" fmla="*/ 155189 w 609243"/>
              <a:gd name="connsiteY22" fmla="*/ 229830 h 496315"/>
              <a:gd name="connsiteX23" fmla="*/ 259126 w 609243"/>
              <a:gd name="connsiteY23" fmla="*/ 249914 h 496315"/>
              <a:gd name="connsiteX24" fmla="*/ 249162 w 609243"/>
              <a:gd name="connsiteY24" fmla="*/ 266966 h 496315"/>
              <a:gd name="connsiteX25" fmla="*/ 65059 w 609243"/>
              <a:gd name="connsiteY25" fmla="*/ 284966 h 496315"/>
              <a:gd name="connsiteX26" fmla="*/ 55095 w 609243"/>
              <a:gd name="connsiteY26" fmla="*/ 268008 h 496315"/>
              <a:gd name="connsiteX27" fmla="*/ 155189 w 609243"/>
              <a:gd name="connsiteY27" fmla="*/ 229830 h 496315"/>
              <a:gd name="connsiteX28" fmla="*/ 439981 w 609243"/>
              <a:gd name="connsiteY28" fmla="*/ 229743 h 496315"/>
              <a:gd name="connsiteX29" fmla="*/ 542897 w 609243"/>
              <a:gd name="connsiteY29" fmla="*/ 259481 h 496315"/>
              <a:gd name="connsiteX30" fmla="*/ 534359 w 609243"/>
              <a:gd name="connsiteY30" fmla="*/ 277206 h 496315"/>
              <a:gd name="connsiteX31" fmla="*/ 349445 w 609243"/>
              <a:gd name="connsiteY31" fmla="*/ 274552 h 496315"/>
              <a:gd name="connsiteX32" fmla="*/ 338060 w 609243"/>
              <a:gd name="connsiteY32" fmla="*/ 258438 h 496315"/>
              <a:gd name="connsiteX33" fmla="*/ 439981 w 609243"/>
              <a:gd name="connsiteY33" fmla="*/ 229743 h 496315"/>
              <a:gd name="connsiteX34" fmla="*/ 436157 w 609243"/>
              <a:gd name="connsiteY34" fmla="*/ 183933 h 496315"/>
              <a:gd name="connsiteX35" fmla="*/ 539058 w 609243"/>
              <a:gd name="connsiteY35" fmla="*/ 213639 h 496315"/>
              <a:gd name="connsiteX36" fmla="*/ 530612 w 609243"/>
              <a:gd name="connsiteY36" fmla="*/ 231439 h 496315"/>
              <a:gd name="connsiteX37" fmla="*/ 345546 w 609243"/>
              <a:gd name="connsiteY37" fmla="*/ 228694 h 496315"/>
              <a:gd name="connsiteX38" fmla="*/ 334252 w 609243"/>
              <a:gd name="connsiteY38" fmla="*/ 212598 h 496315"/>
              <a:gd name="connsiteX39" fmla="*/ 436157 w 609243"/>
              <a:gd name="connsiteY39" fmla="*/ 183933 h 496315"/>
              <a:gd name="connsiteX40" fmla="*/ 155189 w 609243"/>
              <a:gd name="connsiteY40" fmla="*/ 183880 h 496315"/>
              <a:gd name="connsiteX41" fmla="*/ 259126 w 609243"/>
              <a:gd name="connsiteY41" fmla="*/ 203976 h 496315"/>
              <a:gd name="connsiteX42" fmla="*/ 249162 w 609243"/>
              <a:gd name="connsiteY42" fmla="*/ 220933 h 496315"/>
              <a:gd name="connsiteX43" fmla="*/ 65059 w 609243"/>
              <a:gd name="connsiteY43" fmla="*/ 239028 h 496315"/>
              <a:gd name="connsiteX44" fmla="*/ 55095 w 609243"/>
              <a:gd name="connsiteY44" fmla="*/ 221975 h 496315"/>
              <a:gd name="connsiteX45" fmla="*/ 155189 w 609243"/>
              <a:gd name="connsiteY45" fmla="*/ 183880 h 496315"/>
              <a:gd name="connsiteX46" fmla="*/ 439981 w 609243"/>
              <a:gd name="connsiteY46" fmla="*/ 137783 h 496315"/>
              <a:gd name="connsiteX47" fmla="*/ 542897 w 609243"/>
              <a:gd name="connsiteY47" fmla="*/ 167489 h 496315"/>
              <a:gd name="connsiteX48" fmla="*/ 534359 w 609243"/>
              <a:gd name="connsiteY48" fmla="*/ 185289 h 496315"/>
              <a:gd name="connsiteX49" fmla="*/ 349445 w 609243"/>
              <a:gd name="connsiteY49" fmla="*/ 182544 h 496315"/>
              <a:gd name="connsiteX50" fmla="*/ 338060 w 609243"/>
              <a:gd name="connsiteY50" fmla="*/ 166448 h 496315"/>
              <a:gd name="connsiteX51" fmla="*/ 439981 w 609243"/>
              <a:gd name="connsiteY51" fmla="*/ 137783 h 496315"/>
              <a:gd name="connsiteX52" fmla="*/ 209117 w 609243"/>
              <a:gd name="connsiteY52" fmla="*/ 125922 h 496315"/>
              <a:gd name="connsiteX53" fmla="*/ 249230 w 609243"/>
              <a:gd name="connsiteY53" fmla="*/ 141507 h 496315"/>
              <a:gd name="connsiteX54" fmla="*/ 239267 w 609243"/>
              <a:gd name="connsiteY54" fmla="*/ 158561 h 496315"/>
              <a:gd name="connsiteX55" fmla="*/ 171234 w 609243"/>
              <a:gd name="connsiteY55" fmla="*/ 146339 h 496315"/>
              <a:gd name="connsiteX56" fmla="*/ 166015 w 609243"/>
              <a:gd name="connsiteY56" fmla="*/ 127390 h 496315"/>
              <a:gd name="connsiteX57" fmla="*/ 209117 w 609243"/>
              <a:gd name="connsiteY57" fmla="*/ 125922 h 496315"/>
              <a:gd name="connsiteX58" fmla="*/ 114405 w 609243"/>
              <a:gd name="connsiteY58" fmla="*/ 101164 h 496315"/>
              <a:gd name="connsiteX59" fmla="*/ 79658 w 609243"/>
              <a:gd name="connsiteY59" fmla="*/ 112628 h 496315"/>
              <a:gd name="connsiteX60" fmla="*/ 78139 w 609243"/>
              <a:gd name="connsiteY60" fmla="*/ 156871 h 496315"/>
              <a:gd name="connsiteX61" fmla="*/ 114405 w 609243"/>
              <a:gd name="connsiteY61" fmla="*/ 142186 h 496315"/>
              <a:gd name="connsiteX62" fmla="*/ 436157 w 609243"/>
              <a:gd name="connsiteY62" fmla="*/ 91941 h 496315"/>
              <a:gd name="connsiteX63" fmla="*/ 539058 w 609243"/>
              <a:gd name="connsiteY63" fmla="*/ 121643 h 496315"/>
              <a:gd name="connsiteX64" fmla="*/ 530612 w 609243"/>
              <a:gd name="connsiteY64" fmla="*/ 139462 h 496315"/>
              <a:gd name="connsiteX65" fmla="*/ 345546 w 609243"/>
              <a:gd name="connsiteY65" fmla="*/ 136808 h 496315"/>
              <a:gd name="connsiteX66" fmla="*/ 334252 w 609243"/>
              <a:gd name="connsiteY66" fmla="*/ 120601 h 496315"/>
              <a:gd name="connsiteX67" fmla="*/ 436157 w 609243"/>
              <a:gd name="connsiteY67" fmla="*/ 91941 h 496315"/>
              <a:gd name="connsiteX68" fmla="*/ 120956 w 609243"/>
              <a:gd name="connsiteY68" fmla="*/ 81080 h 496315"/>
              <a:gd name="connsiteX69" fmla="*/ 123804 w 609243"/>
              <a:gd name="connsiteY69" fmla="*/ 81459 h 496315"/>
              <a:gd name="connsiteX70" fmla="*/ 134152 w 609243"/>
              <a:gd name="connsiteY70" fmla="*/ 90933 h 496315"/>
              <a:gd name="connsiteX71" fmla="*/ 134152 w 609243"/>
              <a:gd name="connsiteY71" fmla="*/ 146734 h 496315"/>
              <a:gd name="connsiteX72" fmla="*/ 133773 w 609243"/>
              <a:gd name="connsiteY72" fmla="*/ 149292 h 496315"/>
              <a:gd name="connsiteX73" fmla="*/ 126842 w 609243"/>
              <a:gd name="connsiteY73" fmla="*/ 159523 h 496315"/>
              <a:gd name="connsiteX74" fmla="*/ 78234 w 609243"/>
              <a:gd name="connsiteY74" fmla="*/ 179892 h 496315"/>
              <a:gd name="connsiteX75" fmla="*/ 64658 w 609243"/>
              <a:gd name="connsiteY75" fmla="*/ 175439 h 496315"/>
              <a:gd name="connsiteX76" fmla="*/ 58392 w 609243"/>
              <a:gd name="connsiteY76" fmla="*/ 166439 h 496315"/>
              <a:gd name="connsiteX77" fmla="*/ 60101 w 609243"/>
              <a:gd name="connsiteY77" fmla="*/ 110638 h 496315"/>
              <a:gd name="connsiteX78" fmla="*/ 60765 w 609243"/>
              <a:gd name="connsiteY78" fmla="*/ 107796 h 496315"/>
              <a:gd name="connsiteX79" fmla="*/ 64943 w 609243"/>
              <a:gd name="connsiteY79" fmla="*/ 98796 h 496315"/>
              <a:gd name="connsiteX80" fmla="*/ 120956 w 609243"/>
              <a:gd name="connsiteY80" fmla="*/ 81080 h 496315"/>
              <a:gd name="connsiteX81" fmla="*/ 211133 w 609243"/>
              <a:gd name="connsiteY81" fmla="*/ 79659 h 496315"/>
              <a:gd name="connsiteX82" fmla="*/ 252540 w 609243"/>
              <a:gd name="connsiteY82" fmla="*/ 93858 h 496315"/>
              <a:gd name="connsiteX83" fmla="*/ 242574 w 609243"/>
              <a:gd name="connsiteY83" fmla="*/ 110925 h 496315"/>
              <a:gd name="connsiteX84" fmla="*/ 172811 w 609243"/>
              <a:gd name="connsiteY84" fmla="*/ 103719 h 496315"/>
              <a:gd name="connsiteX85" fmla="*/ 167590 w 609243"/>
              <a:gd name="connsiteY85" fmla="*/ 84661 h 496315"/>
              <a:gd name="connsiteX86" fmla="*/ 211133 w 609243"/>
              <a:gd name="connsiteY86" fmla="*/ 79659 h 496315"/>
              <a:gd name="connsiteX87" fmla="*/ 198798 w 609243"/>
              <a:gd name="connsiteY87" fmla="*/ 22403 h 496315"/>
              <a:gd name="connsiteX88" fmla="*/ 27245 w 609243"/>
              <a:gd name="connsiteY88" fmla="*/ 79844 h 496315"/>
              <a:gd name="connsiteX89" fmla="*/ 26012 w 609243"/>
              <a:gd name="connsiteY89" fmla="*/ 387586 h 496315"/>
              <a:gd name="connsiteX90" fmla="*/ 306429 w 609243"/>
              <a:gd name="connsiteY90" fmla="*/ 408620 h 496315"/>
              <a:gd name="connsiteX91" fmla="*/ 586847 w 609243"/>
              <a:gd name="connsiteY91" fmla="*/ 387586 h 496315"/>
              <a:gd name="connsiteX92" fmla="*/ 585614 w 609243"/>
              <a:gd name="connsiteY92" fmla="*/ 79844 h 496315"/>
              <a:gd name="connsiteX93" fmla="*/ 315160 w 609243"/>
              <a:gd name="connsiteY93" fmla="*/ 68664 h 496315"/>
              <a:gd name="connsiteX94" fmla="*/ 306429 w 609243"/>
              <a:gd name="connsiteY94" fmla="*/ 71791 h 496315"/>
              <a:gd name="connsiteX95" fmla="*/ 297699 w 609243"/>
              <a:gd name="connsiteY95" fmla="*/ 68664 h 496315"/>
              <a:gd name="connsiteX96" fmla="*/ 198798 w 609243"/>
              <a:gd name="connsiteY96" fmla="*/ 22403 h 496315"/>
              <a:gd name="connsiteX97" fmla="*/ 197678 w 609243"/>
              <a:gd name="connsiteY97" fmla="*/ 346 h 496315"/>
              <a:gd name="connsiteX98" fmla="*/ 306429 w 609243"/>
              <a:gd name="connsiteY98" fmla="*/ 46209 h 496315"/>
              <a:gd name="connsiteX99" fmla="*/ 602505 w 609243"/>
              <a:gd name="connsiteY99" fmla="*/ 64779 h 496315"/>
              <a:gd name="connsiteX100" fmla="*/ 606016 w 609243"/>
              <a:gd name="connsiteY100" fmla="*/ 68948 h 496315"/>
              <a:gd name="connsiteX101" fmla="*/ 608009 w 609243"/>
              <a:gd name="connsiteY101" fmla="*/ 75581 h 496315"/>
              <a:gd name="connsiteX102" fmla="*/ 609243 w 609243"/>
              <a:gd name="connsiteY102" fmla="*/ 396113 h 496315"/>
              <a:gd name="connsiteX103" fmla="*/ 608199 w 609243"/>
              <a:gd name="connsiteY103" fmla="*/ 400945 h 496315"/>
              <a:gd name="connsiteX104" fmla="*/ 595103 w 609243"/>
              <a:gd name="connsiteY104" fmla="*/ 414210 h 496315"/>
              <a:gd name="connsiteX105" fmla="*/ 317437 w 609243"/>
              <a:gd name="connsiteY105" fmla="*/ 428043 h 496315"/>
              <a:gd name="connsiteX106" fmla="*/ 306429 w 609243"/>
              <a:gd name="connsiteY106" fmla="*/ 434675 h 496315"/>
              <a:gd name="connsiteX107" fmla="*/ 295422 w 609243"/>
              <a:gd name="connsiteY107" fmla="*/ 428043 h 496315"/>
              <a:gd name="connsiteX108" fmla="*/ 17756 w 609243"/>
              <a:gd name="connsiteY108" fmla="*/ 414210 h 496315"/>
              <a:gd name="connsiteX109" fmla="*/ 4660 w 609243"/>
              <a:gd name="connsiteY109" fmla="*/ 400945 h 496315"/>
              <a:gd name="connsiteX110" fmla="*/ 3616 w 609243"/>
              <a:gd name="connsiteY110" fmla="*/ 396113 h 496315"/>
              <a:gd name="connsiteX111" fmla="*/ 4850 w 609243"/>
              <a:gd name="connsiteY111" fmla="*/ 75581 h 496315"/>
              <a:gd name="connsiteX112" fmla="*/ 6843 w 609243"/>
              <a:gd name="connsiteY112" fmla="*/ 68948 h 496315"/>
              <a:gd name="connsiteX113" fmla="*/ 10354 w 609243"/>
              <a:gd name="connsiteY113" fmla="*/ 64779 h 496315"/>
              <a:gd name="connsiteX114" fmla="*/ 197678 w 609243"/>
              <a:gd name="connsiteY114" fmla="*/ 346 h 496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609243" h="496315">
                <a:moveTo>
                  <a:pt x="165033" y="400904"/>
                </a:moveTo>
                <a:cubicBezTo>
                  <a:pt x="218614" y="402858"/>
                  <a:pt x="269051" y="419838"/>
                  <a:pt x="303783" y="460951"/>
                </a:cubicBezTo>
                <a:cubicBezTo>
                  <a:pt x="373248" y="378725"/>
                  <a:pt x="505628" y="393029"/>
                  <a:pt x="600145" y="431016"/>
                </a:cubicBezTo>
                <a:cubicBezTo>
                  <a:pt x="616847" y="437742"/>
                  <a:pt x="602423" y="460382"/>
                  <a:pt x="585911" y="453751"/>
                </a:cubicBezTo>
                <a:cubicBezTo>
                  <a:pt x="500314" y="419364"/>
                  <a:pt x="372583" y="404018"/>
                  <a:pt x="316310" y="490033"/>
                </a:cubicBezTo>
                <a:cubicBezTo>
                  <a:pt x="313178" y="494864"/>
                  <a:pt x="308433" y="496569"/>
                  <a:pt x="303783" y="496285"/>
                </a:cubicBezTo>
                <a:cubicBezTo>
                  <a:pt x="299134" y="496569"/>
                  <a:pt x="294389" y="494864"/>
                  <a:pt x="291257" y="490033"/>
                </a:cubicBezTo>
                <a:cubicBezTo>
                  <a:pt x="234984" y="404018"/>
                  <a:pt x="107253" y="419364"/>
                  <a:pt x="21751" y="453751"/>
                </a:cubicBezTo>
                <a:cubicBezTo>
                  <a:pt x="5144" y="460382"/>
                  <a:pt x="-9280" y="437742"/>
                  <a:pt x="7422" y="431016"/>
                </a:cubicBezTo>
                <a:cubicBezTo>
                  <a:pt x="54728" y="412023"/>
                  <a:pt x="111452" y="398950"/>
                  <a:pt x="165033" y="400904"/>
                </a:cubicBezTo>
                <a:close/>
                <a:moveTo>
                  <a:pt x="155189" y="275778"/>
                </a:moveTo>
                <a:cubicBezTo>
                  <a:pt x="190373" y="271726"/>
                  <a:pt x="226197" y="277389"/>
                  <a:pt x="259126" y="295874"/>
                </a:cubicBezTo>
                <a:cubicBezTo>
                  <a:pt x="270229" y="302130"/>
                  <a:pt x="260265" y="319192"/>
                  <a:pt x="249162" y="312936"/>
                </a:cubicBezTo>
                <a:cubicBezTo>
                  <a:pt x="189186" y="279285"/>
                  <a:pt x="119815" y="294262"/>
                  <a:pt x="65059" y="331041"/>
                </a:cubicBezTo>
                <a:cubicBezTo>
                  <a:pt x="54430" y="338150"/>
                  <a:pt x="44561" y="320993"/>
                  <a:pt x="55095" y="313979"/>
                </a:cubicBezTo>
                <a:cubicBezTo>
                  <a:pt x="85463" y="293599"/>
                  <a:pt x="120006" y="279830"/>
                  <a:pt x="155189" y="275778"/>
                </a:cubicBezTo>
                <a:close/>
                <a:moveTo>
                  <a:pt x="443849" y="275552"/>
                </a:moveTo>
                <a:cubicBezTo>
                  <a:pt x="479257" y="276654"/>
                  <a:pt x="514819" y="287483"/>
                  <a:pt x="546751" y="305255"/>
                </a:cubicBezTo>
                <a:cubicBezTo>
                  <a:pt x="557854" y="311415"/>
                  <a:pt x="549408" y="329329"/>
                  <a:pt x="538211" y="323074"/>
                </a:cubicBezTo>
                <a:cubicBezTo>
                  <a:pt x="480609" y="291037"/>
                  <a:pt x="410197" y="281843"/>
                  <a:pt x="353260" y="320420"/>
                </a:cubicBezTo>
                <a:cubicBezTo>
                  <a:pt x="342726" y="327528"/>
                  <a:pt x="331339" y="311415"/>
                  <a:pt x="341872" y="304212"/>
                </a:cubicBezTo>
                <a:cubicBezTo>
                  <a:pt x="373188" y="283076"/>
                  <a:pt x="408441" y="274451"/>
                  <a:pt x="443849" y="275552"/>
                </a:cubicBezTo>
                <a:close/>
                <a:moveTo>
                  <a:pt x="155189" y="229830"/>
                </a:moveTo>
                <a:cubicBezTo>
                  <a:pt x="190373" y="225780"/>
                  <a:pt x="226197" y="231440"/>
                  <a:pt x="259126" y="249914"/>
                </a:cubicBezTo>
                <a:cubicBezTo>
                  <a:pt x="270229" y="256166"/>
                  <a:pt x="260265" y="273124"/>
                  <a:pt x="249162" y="266966"/>
                </a:cubicBezTo>
                <a:cubicBezTo>
                  <a:pt x="189186" y="233335"/>
                  <a:pt x="119815" y="248303"/>
                  <a:pt x="65059" y="284966"/>
                </a:cubicBezTo>
                <a:cubicBezTo>
                  <a:pt x="54430" y="292071"/>
                  <a:pt x="44561" y="275019"/>
                  <a:pt x="55095" y="268008"/>
                </a:cubicBezTo>
                <a:cubicBezTo>
                  <a:pt x="85463" y="247640"/>
                  <a:pt x="120006" y="233880"/>
                  <a:pt x="155189" y="229830"/>
                </a:cubicBezTo>
                <a:close/>
                <a:moveTo>
                  <a:pt x="439981" y="229743"/>
                </a:moveTo>
                <a:cubicBezTo>
                  <a:pt x="475369" y="230857"/>
                  <a:pt x="510924" y="241709"/>
                  <a:pt x="542897" y="259481"/>
                </a:cubicBezTo>
                <a:cubicBezTo>
                  <a:pt x="553903" y="265642"/>
                  <a:pt x="545554" y="283461"/>
                  <a:pt x="534359" y="277206"/>
                </a:cubicBezTo>
                <a:cubicBezTo>
                  <a:pt x="476674" y="245169"/>
                  <a:pt x="406371" y="235975"/>
                  <a:pt x="349445" y="274552"/>
                </a:cubicBezTo>
                <a:cubicBezTo>
                  <a:pt x="338819" y="281660"/>
                  <a:pt x="327529" y="265547"/>
                  <a:pt x="338060" y="258438"/>
                </a:cubicBezTo>
                <a:cubicBezTo>
                  <a:pt x="369369" y="237255"/>
                  <a:pt x="404592" y="228629"/>
                  <a:pt x="439981" y="229743"/>
                </a:cubicBezTo>
                <a:close/>
                <a:moveTo>
                  <a:pt x="436157" y="183933"/>
                </a:moveTo>
                <a:cubicBezTo>
                  <a:pt x="471557" y="185045"/>
                  <a:pt x="507123" y="195886"/>
                  <a:pt x="539058" y="213639"/>
                </a:cubicBezTo>
                <a:cubicBezTo>
                  <a:pt x="550162" y="219794"/>
                  <a:pt x="541715" y="237594"/>
                  <a:pt x="530612" y="231439"/>
                </a:cubicBezTo>
                <a:cubicBezTo>
                  <a:pt x="472909" y="199342"/>
                  <a:pt x="402584" y="190253"/>
                  <a:pt x="345546" y="228694"/>
                </a:cubicBezTo>
                <a:cubicBezTo>
                  <a:pt x="335012" y="235889"/>
                  <a:pt x="323718" y="219699"/>
                  <a:pt x="334252" y="212598"/>
                </a:cubicBezTo>
                <a:cubicBezTo>
                  <a:pt x="365524" y="191436"/>
                  <a:pt x="400757" y="182820"/>
                  <a:pt x="436157" y="183933"/>
                </a:cubicBezTo>
                <a:close/>
                <a:moveTo>
                  <a:pt x="155189" y="183880"/>
                </a:moveTo>
                <a:cubicBezTo>
                  <a:pt x="190373" y="179842"/>
                  <a:pt x="226197" y="185502"/>
                  <a:pt x="259126" y="203976"/>
                </a:cubicBezTo>
                <a:cubicBezTo>
                  <a:pt x="270229" y="210133"/>
                  <a:pt x="260265" y="227186"/>
                  <a:pt x="249162" y="220933"/>
                </a:cubicBezTo>
                <a:cubicBezTo>
                  <a:pt x="189186" y="187302"/>
                  <a:pt x="119815" y="202270"/>
                  <a:pt x="65059" y="239028"/>
                </a:cubicBezTo>
                <a:cubicBezTo>
                  <a:pt x="54430" y="246133"/>
                  <a:pt x="44561" y="229080"/>
                  <a:pt x="55095" y="221975"/>
                </a:cubicBezTo>
                <a:cubicBezTo>
                  <a:pt x="85463" y="201655"/>
                  <a:pt x="120006" y="187918"/>
                  <a:pt x="155189" y="183880"/>
                </a:cubicBezTo>
                <a:close/>
                <a:moveTo>
                  <a:pt x="439981" y="137783"/>
                </a:moveTo>
                <a:cubicBezTo>
                  <a:pt x="475369" y="138895"/>
                  <a:pt x="510924" y="149736"/>
                  <a:pt x="542897" y="167489"/>
                </a:cubicBezTo>
                <a:cubicBezTo>
                  <a:pt x="553903" y="173644"/>
                  <a:pt x="545554" y="191444"/>
                  <a:pt x="534359" y="185289"/>
                </a:cubicBezTo>
                <a:cubicBezTo>
                  <a:pt x="476674" y="153192"/>
                  <a:pt x="406371" y="144103"/>
                  <a:pt x="349445" y="182544"/>
                </a:cubicBezTo>
                <a:cubicBezTo>
                  <a:pt x="338819" y="189739"/>
                  <a:pt x="327529" y="173549"/>
                  <a:pt x="338060" y="166448"/>
                </a:cubicBezTo>
                <a:cubicBezTo>
                  <a:pt x="369369" y="145286"/>
                  <a:pt x="404592" y="136670"/>
                  <a:pt x="439981" y="137783"/>
                </a:cubicBezTo>
                <a:close/>
                <a:moveTo>
                  <a:pt x="209117" y="125922"/>
                </a:moveTo>
                <a:cubicBezTo>
                  <a:pt x="223089" y="128148"/>
                  <a:pt x="236563" y="133217"/>
                  <a:pt x="249230" y="141507"/>
                </a:cubicBezTo>
                <a:cubicBezTo>
                  <a:pt x="259857" y="148423"/>
                  <a:pt x="249989" y="165477"/>
                  <a:pt x="239267" y="158561"/>
                </a:cubicBezTo>
                <a:cubicBezTo>
                  <a:pt x="218392" y="144918"/>
                  <a:pt x="195619" y="141223"/>
                  <a:pt x="171234" y="146339"/>
                </a:cubicBezTo>
                <a:cubicBezTo>
                  <a:pt x="158804" y="148991"/>
                  <a:pt x="153585" y="130043"/>
                  <a:pt x="166015" y="127390"/>
                </a:cubicBezTo>
                <a:cubicBezTo>
                  <a:pt x="180675" y="124311"/>
                  <a:pt x="195145" y="123695"/>
                  <a:pt x="209117" y="125922"/>
                </a:cubicBezTo>
                <a:close/>
                <a:moveTo>
                  <a:pt x="114405" y="101164"/>
                </a:moveTo>
                <a:cubicBezTo>
                  <a:pt x="101873" y="102206"/>
                  <a:pt x="90291" y="105901"/>
                  <a:pt x="79658" y="112628"/>
                </a:cubicBezTo>
                <a:cubicBezTo>
                  <a:pt x="78519" y="127407"/>
                  <a:pt x="78234" y="142091"/>
                  <a:pt x="78139" y="156871"/>
                </a:cubicBezTo>
                <a:cubicBezTo>
                  <a:pt x="89626" y="150523"/>
                  <a:pt x="101684" y="145407"/>
                  <a:pt x="114405" y="142186"/>
                </a:cubicBezTo>
                <a:close/>
                <a:moveTo>
                  <a:pt x="436157" y="91941"/>
                </a:moveTo>
                <a:cubicBezTo>
                  <a:pt x="471557" y="93043"/>
                  <a:pt x="507123" y="103872"/>
                  <a:pt x="539058" y="121643"/>
                </a:cubicBezTo>
                <a:cubicBezTo>
                  <a:pt x="550162" y="127804"/>
                  <a:pt x="541715" y="145718"/>
                  <a:pt x="530612" y="139462"/>
                </a:cubicBezTo>
                <a:cubicBezTo>
                  <a:pt x="472909" y="107426"/>
                  <a:pt x="402584" y="98232"/>
                  <a:pt x="345546" y="136808"/>
                </a:cubicBezTo>
                <a:cubicBezTo>
                  <a:pt x="335012" y="143917"/>
                  <a:pt x="323718" y="127804"/>
                  <a:pt x="334252" y="120601"/>
                </a:cubicBezTo>
                <a:cubicBezTo>
                  <a:pt x="365524" y="99464"/>
                  <a:pt x="400757" y="90839"/>
                  <a:pt x="436157" y="91941"/>
                </a:cubicBezTo>
                <a:close/>
                <a:moveTo>
                  <a:pt x="120956" y="81080"/>
                </a:moveTo>
                <a:cubicBezTo>
                  <a:pt x="122000" y="81080"/>
                  <a:pt x="122855" y="81174"/>
                  <a:pt x="123804" y="81459"/>
                </a:cubicBezTo>
                <a:cubicBezTo>
                  <a:pt x="128836" y="81269"/>
                  <a:pt x="134152" y="84396"/>
                  <a:pt x="134152" y="90933"/>
                </a:cubicBezTo>
                <a:lnTo>
                  <a:pt x="134152" y="146734"/>
                </a:lnTo>
                <a:cubicBezTo>
                  <a:pt x="134152" y="147681"/>
                  <a:pt x="133962" y="148534"/>
                  <a:pt x="133773" y="149292"/>
                </a:cubicBezTo>
                <a:cubicBezTo>
                  <a:pt x="134532" y="153744"/>
                  <a:pt x="132633" y="158387"/>
                  <a:pt x="126842" y="159523"/>
                </a:cubicBezTo>
                <a:cubicBezTo>
                  <a:pt x="109279" y="163029"/>
                  <a:pt x="93234" y="170134"/>
                  <a:pt x="78234" y="179892"/>
                </a:cubicBezTo>
                <a:cubicBezTo>
                  <a:pt x="72348" y="183682"/>
                  <a:pt x="66841" y="180366"/>
                  <a:pt x="64658" y="175439"/>
                </a:cubicBezTo>
                <a:cubicBezTo>
                  <a:pt x="61145" y="174208"/>
                  <a:pt x="58392" y="171271"/>
                  <a:pt x="58392" y="166439"/>
                </a:cubicBezTo>
                <a:cubicBezTo>
                  <a:pt x="58392" y="147871"/>
                  <a:pt x="58487" y="129207"/>
                  <a:pt x="60101" y="110638"/>
                </a:cubicBezTo>
                <a:cubicBezTo>
                  <a:pt x="60196" y="109596"/>
                  <a:pt x="60386" y="108649"/>
                  <a:pt x="60765" y="107796"/>
                </a:cubicBezTo>
                <a:cubicBezTo>
                  <a:pt x="60576" y="104575"/>
                  <a:pt x="61715" y="101164"/>
                  <a:pt x="64943" y="98796"/>
                </a:cubicBezTo>
                <a:cubicBezTo>
                  <a:pt x="81367" y="86764"/>
                  <a:pt x="100734" y="81459"/>
                  <a:pt x="120956" y="81080"/>
                </a:cubicBezTo>
                <a:close/>
                <a:moveTo>
                  <a:pt x="211133" y="79659"/>
                </a:moveTo>
                <a:cubicBezTo>
                  <a:pt x="225465" y="81224"/>
                  <a:pt x="239442" y="85988"/>
                  <a:pt x="252540" y="93858"/>
                </a:cubicBezTo>
                <a:cubicBezTo>
                  <a:pt x="263455" y="100495"/>
                  <a:pt x="253489" y="117563"/>
                  <a:pt x="242574" y="110925"/>
                </a:cubicBezTo>
                <a:cubicBezTo>
                  <a:pt x="220553" y="97651"/>
                  <a:pt x="197109" y="95375"/>
                  <a:pt x="172811" y="103719"/>
                </a:cubicBezTo>
                <a:cubicBezTo>
                  <a:pt x="160756" y="107796"/>
                  <a:pt x="155631" y="88833"/>
                  <a:pt x="167590" y="84661"/>
                </a:cubicBezTo>
                <a:cubicBezTo>
                  <a:pt x="182112" y="79730"/>
                  <a:pt x="196800" y="78095"/>
                  <a:pt x="211133" y="79659"/>
                </a:cubicBezTo>
                <a:close/>
                <a:moveTo>
                  <a:pt x="198798" y="22403"/>
                </a:moveTo>
                <a:cubicBezTo>
                  <a:pt x="139593" y="17888"/>
                  <a:pt x="76710" y="44314"/>
                  <a:pt x="27245" y="79844"/>
                </a:cubicBezTo>
                <a:cubicBezTo>
                  <a:pt x="29238" y="182456"/>
                  <a:pt x="26296" y="284974"/>
                  <a:pt x="26012" y="387586"/>
                </a:cubicBezTo>
                <a:cubicBezTo>
                  <a:pt x="118725" y="354898"/>
                  <a:pt x="223111" y="351392"/>
                  <a:pt x="306429" y="408620"/>
                </a:cubicBezTo>
                <a:cubicBezTo>
                  <a:pt x="389653" y="351392"/>
                  <a:pt x="494134" y="354898"/>
                  <a:pt x="586847" y="387586"/>
                </a:cubicBezTo>
                <a:cubicBezTo>
                  <a:pt x="586563" y="284974"/>
                  <a:pt x="583621" y="182456"/>
                  <a:pt x="585614" y="79844"/>
                </a:cubicBezTo>
                <a:cubicBezTo>
                  <a:pt x="506470" y="22995"/>
                  <a:pt x="392975" y="-10545"/>
                  <a:pt x="315160" y="68664"/>
                </a:cubicBezTo>
                <a:cubicBezTo>
                  <a:pt x="312503" y="71412"/>
                  <a:pt x="309371" y="72264"/>
                  <a:pt x="306429" y="71791"/>
                </a:cubicBezTo>
                <a:cubicBezTo>
                  <a:pt x="303488" y="72264"/>
                  <a:pt x="300356" y="71412"/>
                  <a:pt x="297699" y="68664"/>
                </a:cubicBezTo>
                <a:cubicBezTo>
                  <a:pt x="268518" y="38960"/>
                  <a:pt x="234320" y="25112"/>
                  <a:pt x="198798" y="22403"/>
                </a:cubicBezTo>
                <a:close/>
                <a:moveTo>
                  <a:pt x="197678" y="346"/>
                </a:moveTo>
                <a:cubicBezTo>
                  <a:pt x="236561" y="2640"/>
                  <a:pt x="274117" y="16470"/>
                  <a:pt x="306429" y="46209"/>
                </a:cubicBezTo>
                <a:cubicBezTo>
                  <a:pt x="392595" y="-33095"/>
                  <a:pt x="516055" y="730"/>
                  <a:pt x="602505" y="64779"/>
                </a:cubicBezTo>
                <a:cubicBezTo>
                  <a:pt x="604118" y="66011"/>
                  <a:pt x="605257" y="67432"/>
                  <a:pt x="606016" y="68948"/>
                </a:cubicBezTo>
                <a:cubicBezTo>
                  <a:pt x="607250" y="70654"/>
                  <a:pt x="608104" y="72833"/>
                  <a:pt x="608009" y="75581"/>
                </a:cubicBezTo>
                <a:cubicBezTo>
                  <a:pt x="605827" y="182456"/>
                  <a:pt x="609053" y="289237"/>
                  <a:pt x="609243" y="396113"/>
                </a:cubicBezTo>
                <a:cubicBezTo>
                  <a:pt x="609243" y="397913"/>
                  <a:pt x="608863" y="399524"/>
                  <a:pt x="608199" y="400945"/>
                </a:cubicBezTo>
                <a:cubicBezTo>
                  <a:pt x="610002" y="408620"/>
                  <a:pt x="604403" y="417810"/>
                  <a:pt x="595103" y="414210"/>
                </a:cubicBezTo>
                <a:cubicBezTo>
                  <a:pt x="503813" y="378679"/>
                  <a:pt x="400661" y="370815"/>
                  <a:pt x="317437" y="428043"/>
                </a:cubicBezTo>
                <a:cubicBezTo>
                  <a:pt x="315540" y="432591"/>
                  <a:pt x="311269" y="435812"/>
                  <a:pt x="306429" y="434675"/>
                </a:cubicBezTo>
                <a:cubicBezTo>
                  <a:pt x="301590" y="435812"/>
                  <a:pt x="297319" y="432591"/>
                  <a:pt x="295422" y="428043"/>
                </a:cubicBezTo>
                <a:cubicBezTo>
                  <a:pt x="212198" y="370815"/>
                  <a:pt x="109046" y="378679"/>
                  <a:pt x="17756" y="414210"/>
                </a:cubicBezTo>
                <a:cubicBezTo>
                  <a:pt x="8456" y="417810"/>
                  <a:pt x="2857" y="408620"/>
                  <a:pt x="4660" y="400945"/>
                </a:cubicBezTo>
                <a:cubicBezTo>
                  <a:pt x="3996" y="399524"/>
                  <a:pt x="3616" y="397913"/>
                  <a:pt x="3616" y="396113"/>
                </a:cubicBezTo>
                <a:cubicBezTo>
                  <a:pt x="3806" y="289237"/>
                  <a:pt x="7032" y="182456"/>
                  <a:pt x="4850" y="75581"/>
                </a:cubicBezTo>
                <a:cubicBezTo>
                  <a:pt x="4755" y="72833"/>
                  <a:pt x="5514" y="70654"/>
                  <a:pt x="6843" y="68948"/>
                </a:cubicBezTo>
                <a:cubicBezTo>
                  <a:pt x="7602" y="67432"/>
                  <a:pt x="8741" y="66011"/>
                  <a:pt x="10354" y="64779"/>
                </a:cubicBezTo>
                <a:cubicBezTo>
                  <a:pt x="64385" y="24748"/>
                  <a:pt x="132874" y="-3476"/>
                  <a:pt x="197678" y="34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413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accent1"/>
            </a:gs>
            <a:gs pos="100000">
              <a:srgbClr val="B53329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占位符 15">
            <a:extLst>
              <a:ext uri="{FF2B5EF4-FFF2-40B4-BE49-F238E27FC236}">
                <a16:creationId xmlns:a16="http://schemas.microsoft.com/office/drawing/2014/main" id="{50831D21-1D68-4FB5-9285-C7910893FC0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309872" cy="6858000"/>
          </a:xfr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6B08CBD8-8217-49FD-BDF9-1C1A2E963D35}"/>
              </a:ext>
            </a:extLst>
          </p:cNvPr>
          <p:cNvGrpSpPr/>
          <p:nvPr/>
        </p:nvGrpSpPr>
        <p:grpSpPr>
          <a:xfrm>
            <a:off x="4998166" y="1886031"/>
            <a:ext cx="6369490" cy="2603662"/>
            <a:chOff x="6030132" y="2463130"/>
            <a:chExt cx="6369490" cy="2603662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49CFFC33-4F97-4CC8-A1F5-572DF37F6999}"/>
                </a:ext>
              </a:extLst>
            </p:cNvPr>
            <p:cNvSpPr txBox="1"/>
            <p:nvPr/>
          </p:nvSpPr>
          <p:spPr>
            <a:xfrm>
              <a:off x="6030132" y="2463130"/>
              <a:ext cx="4440639" cy="1314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6E1C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02 </a:t>
              </a: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6E1C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理论框架</a:t>
              </a:r>
            </a:p>
          </p:txBody>
        </p:sp>
        <p:sp>
          <p:nvSpPr>
            <p:cNvPr id="19" name="矩形 18" descr="e7d195523061f1c003d7160bb3852330e69e1b47c664ea0314E9593E18313AD830F940F1AC53C40C0B8B3D93D4DFF44B590F8D4A945ADE53F5D61968231FCAE157B0D7022AA0681C03E9FB4B1E3862D0119797DC75309B729FB0FA201E530FDEB283C7DFA0F62807046CCAA26EAD25240609E5BEEAE798B7283B98FEA10C489A73AAC5BE87C93EBF">
              <a:extLst>
                <a:ext uri="{FF2B5EF4-FFF2-40B4-BE49-F238E27FC236}">
                  <a16:creationId xmlns:a16="http://schemas.microsoft.com/office/drawing/2014/main" id="{0095DFA4-4FA9-4412-923E-14D427A11695}"/>
                </a:ext>
              </a:extLst>
            </p:cNvPr>
            <p:cNvSpPr/>
            <p:nvPr/>
          </p:nvSpPr>
          <p:spPr>
            <a:xfrm>
              <a:off x="6059426" y="3777336"/>
              <a:ext cx="6340196" cy="128945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defTabSz="685800">
                <a:lnSpc>
                  <a:spcPct val="150000"/>
                </a:lnSpc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D1433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Arial"/>
                  <a:ea typeface="微软雅黑"/>
                  <a:cs typeface="Segoe UI Semilight" panose="020B0402040204020203" pitchFamily="34" charset="0"/>
                </a:rPr>
                <a:t>上海师范大学是上海市重点建设高校，是一所以文科见长并具教师教育特色的文、理、工、艺等学科协调发展的综合性大学。</a:t>
              </a:r>
            </a:p>
          </p:txBody>
        </p:sp>
      </p:grpSp>
      <p:pic>
        <p:nvPicPr>
          <p:cNvPr id="45" name="图片 44">
            <a:extLst>
              <a:ext uri="{FF2B5EF4-FFF2-40B4-BE49-F238E27FC236}">
                <a16:creationId xmlns:a16="http://schemas.microsoft.com/office/drawing/2014/main" id="{88C3705A-27C0-414A-95AB-6641DC3EE1A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932" y="396448"/>
            <a:ext cx="3186817" cy="66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75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38B323-2DF1-5EE5-C7C4-0B68FB846FE2}"/>
              </a:ext>
            </a:extLst>
          </p:cNvPr>
          <p:cNvSpPr txBox="1">
            <a:spLocks/>
          </p:cNvSpPr>
          <p:nvPr/>
        </p:nvSpPr>
        <p:spPr>
          <a:xfrm>
            <a:off x="872671" y="664929"/>
            <a:ext cx="3746760" cy="5232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B427683-EB90-67AD-D4BB-CEA396A02DA2}"/>
              </a:ext>
            </a:extLst>
          </p:cNvPr>
          <p:cNvSpPr/>
          <p:nvPr/>
        </p:nvSpPr>
        <p:spPr>
          <a:xfrm>
            <a:off x="4365756" y="2321014"/>
            <a:ext cx="3824399" cy="263531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id-ID" sz="2400">
              <a:solidFill>
                <a:srgbClr val="F4F4F4"/>
              </a:solidFill>
              <a:latin typeface="微软雅黑"/>
              <a:ea typeface="微软雅黑"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id="{5ED508F1-86CE-35D0-52E6-0002EC16EEC8}"/>
              </a:ext>
            </a:extLst>
          </p:cNvPr>
          <p:cNvSpPr>
            <a:spLocks noEditPoints="1"/>
          </p:cNvSpPr>
          <p:nvPr/>
        </p:nvSpPr>
        <p:spPr bwMode="auto">
          <a:xfrm>
            <a:off x="5948270" y="2748456"/>
            <a:ext cx="679353" cy="679353"/>
          </a:xfrm>
          <a:custGeom>
            <a:avLst/>
            <a:gdLst>
              <a:gd name="T0" fmla="*/ 0 w 1232"/>
              <a:gd name="T1" fmla="*/ 616 h 1232"/>
              <a:gd name="T2" fmla="*/ 1232 w 1232"/>
              <a:gd name="T3" fmla="*/ 616 h 1232"/>
              <a:gd name="T4" fmla="*/ 1152 w 1232"/>
              <a:gd name="T5" fmla="*/ 596 h 1232"/>
              <a:gd name="T6" fmla="*/ 868 w 1232"/>
              <a:gd name="T7" fmla="*/ 347 h 1232"/>
              <a:gd name="T8" fmla="*/ 1152 w 1232"/>
              <a:gd name="T9" fmla="*/ 596 h 1232"/>
              <a:gd name="T10" fmla="*/ 432 w 1232"/>
              <a:gd name="T11" fmla="*/ 942 h 1232"/>
              <a:gd name="T12" fmla="*/ 596 w 1232"/>
              <a:gd name="T13" fmla="*/ 1152 h 1232"/>
              <a:gd name="T14" fmla="*/ 638 w 1232"/>
              <a:gd name="T15" fmla="*/ 81 h 1232"/>
              <a:gd name="T16" fmla="*/ 636 w 1232"/>
              <a:gd name="T17" fmla="*/ 357 h 1232"/>
              <a:gd name="T18" fmla="*/ 638 w 1232"/>
              <a:gd name="T19" fmla="*/ 81 h 1232"/>
              <a:gd name="T20" fmla="*/ 989 w 1232"/>
              <a:gd name="T21" fmla="*/ 231 h 1232"/>
              <a:gd name="T22" fmla="*/ 704 w 1232"/>
              <a:gd name="T23" fmla="*/ 87 h 1232"/>
              <a:gd name="T24" fmla="*/ 596 w 1232"/>
              <a:gd name="T25" fmla="*/ 357 h 1232"/>
              <a:gd name="T26" fmla="*/ 594 w 1232"/>
              <a:gd name="T27" fmla="*/ 81 h 1232"/>
              <a:gd name="T28" fmla="*/ 379 w 1232"/>
              <a:gd name="T29" fmla="*/ 310 h 1232"/>
              <a:gd name="T30" fmla="*/ 528 w 1232"/>
              <a:gd name="T31" fmla="*/ 87 h 1232"/>
              <a:gd name="T32" fmla="*/ 402 w 1232"/>
              <a:gd name="T33" fmla="*/ 361 h 1232"/>
              <a:gd name="T34" fmla="*/ 596 w 1232"/>
              <a:gd name="T35" fmla="*/ 596 h 1232"/>
              <a:gd name="T36" fmla="*/ 402 w 1232"/>
              <a:gd name="T37" fmla="*/ 361 h 1232"/>
              <a:gd name="T38" fmla="*/ 596 w 1232"/>
              <a:gd name="T39" fmla="*/ 875 h 1232"/>
              <a:gd name="T40" fmla="*/ 359 w 1232"/>
              <a:gd name="T41" fmla="*/ 636 h 1232"/>
              <a:gd name="T42" fmla="*/ 528 w 1232"/>
              <a:gd name="T43" fmla="*/ 1145 h 1232"/>
              <a:gd name="T44" fmla="*/ 394 w 1232"/>
              <a:gd name="T45" fmla="*/ 956 h 1232"/>
              <a:gd name="T46" fmla="*/ 636 w 1232"/>
              <a:gd name="T47" fmla="*/ 1152 h 1232"/>
              <a:gd name="T48" fmla="*/ 800 w 1232"/>
              <a:gd name="T49" fmla="*/ 942 h 1232"/>
              <a:gd name="T50" fmla="*/ 636 w 1232"/>
              <a:gd name="T51" fmla="*/ 1152 h 1232"/>
              <a:gd name="T52" fmla="*/ 964 w 1232"/>
              <a:gd name="T53" fmla="*/ 1023 h 1232"/>
              <a:gd name="T54" fmla="*/ 838 w 1232"/>
              <a:gd name="T55" fmla="*/ 956 h 1232"/>
              <a:gd name="T56" fmla="*/ 636 w 1232"/>
              <a:gd name="T57" fmla="*/ 875 h 1232"/>
              <a:gd name="T58" fmla="*/ 873 w 1232"/>
              <a:gd name="T59" fmla="*/ 636 h 1232"/>
              <a:gd name="T60" fmla="*/ 636 w 1232"/>
              <a:gd name="T61" fmla="*/ 596 h 1232"/>
              <a:gd name="T62" fmla="*/ 830 w 1232"/>
              <a:gd name="T63" fmla="*/ 361 h 1232"/>
              <a:gd name="T64" fmla="*/ 636 w 1232"/>
              <a:gd name="T65" fmla="*/ 596 h 1232"/>
              <a:gd name="T66" fmla="*/ 364 w 1232"/>
              <a:gd name="T67" fmla="*/ 347 h 1232"/>
              <a:gd name="T68" fmla="*/ 80 w 1232"/>
              <a:gd name="T69" fmla="*/ 596 h 1232"/>
              <a:gd name="T70" fmla="*/ 80 w 1232"/>
              <a:gd name="T71" fmla="*/ 636 h 1232"/>
              <a:gd name="T72" fmla="*/ 379 w 1232"/>
              <a:gd name="T73" fmla="*/ 920 h 1232"/>
              <a:gd name="T74" fmla="*/ 80 w 1232"/>
              <a:gd name="T75" fmla="*/ 636 h 1232"/>
              <a:gd name="T76" fmla="*/ 853 w 1232"/>
              <a:gd name="T77" fmla="*/ 920 h 1232"/>
              <a:gd name="T78" fmla="*/ 1152 w 1232"/>
              <a:gd name="T79" fmla="*/ 636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32" h="1232">
                <a:moveTo>
                  <a:pt x="616" y="0"/>
                </a:moveTo>
                <a:cubicBezTo>
                  <a:pt x="276" y="0"/>
                  <a:pt x="0" y="276"/>
                  <a:pt x="0" y="616"/>
                </a:cubicBezTo>
                <a:cubicBezTo>
                  <a:pt x="0" y="956"/>
                  <a:pt x="276" y="1232"/>
                  <a:pt x="616" y="1232"/>
                </a:cubicBezTo>
                <a:cubicBezTo>
                  <a:pt x="956" y="1232"/>
                  <a:pt x="1232" y="956"/>
                  <a:pt x="1232" y="616"/>
                </a:cubicBezTo>
                <a:cubicBezTo>
                  <a:pt x="1232" y="276"/>
                  <a:pt x="956" y="0"/>
                  <a:pt x="616" y="0"/>
                </a:cubicBezTo>
                <a:close/>
                <a:moveTo>
                  <a:pt x="1152" y="596"/>
                </a:moveTo>
                <a:cubicBezTo>
                  <a:pt x="913" y="596"/>
                  <a:pt x="913" y="596"/>
                  <a:pt x="913" y="596"/>
                </a:cubicBezTo>
                <a:cubicBezTo>
                  <a:pt x="911" y="508"/>
                  <a:pt x="895" y="424"/>
                  <a:pt x="868" y="347"/>
                </a:cubicBezTo>
                <a:cubicBezTo>
                  <a:pt x="921" y="325"/>
                  <a:pt x="971" y="295"/>
                  <a:pt x="1016" y="260"/>
                </a:cubicBezTo>
                <a:cubicBezTo>
                  <a:pt x="1096" y="350"/>
                  <a:pt x="1147" y="467"/>
                  <a:pt x="1152" y="596"/>
                </a:cubicBezTo>
                <a:close/>
                <a:moveTo>
                  <a:pt x="594" y="1151"/>
                </a:moveTo>
                <a:cubicBezTo>
                  <a:pt x="528" y="1096"/>
                  <a:pt x="473" y="1025"/>
                  <a:pt x="432" y="942"/>
                </a:cubicBezTo>
                <a:cubicBezTo>
                  <a:pt x="484" y="926"/>
                  <a:pt x="539" y="917"/>
                  <a:pt x="596" y="915"/>
                </a:cubicBezTo>
                <a:cubicBezTo>
                  <a:pt x="596" y="1152"/>
                  <a:pt x="596" y="1152"/>
                  <a:pt x="596" y="1152"/>
                </a:cubicBezTo>
                <a:cubicBezTo>
                  <a:pt x="595" y="1151"/>
                  <a:pt x="595" y="1151"/>
                  <a:pt x="594" y="1151"/>
                </a:cubicBezTo>
                <a:close/>
                <a:moveTo>
                  <a:pt x="638" y="81"/>
                </a:moveTo>
                <a:cubicBezTo>
                  <a:pt x="713" y="143"/>
                  <a:pt x="774" y="227"/>
                  <a:pt x="815" y="324"/>
                </a:cubicBezTo>
                <a:cubicBezTo>
                  <a:pt x="759" y="343"/>
                  <a:pt x="699" y="355"/>
                  <a:pt x="636" y="357"/>
                </a:cubicBezTo>
                <a:cubicBezTo>
                  <a:pt x="636" y="80"/>
                  <a:pt x="636" y="80"/>
                  <a:pt x="636" y="80"/>
                </a:cubicBezTo>
                <a:cubicBezTo>
                  <a:pt x="637" y="81"/>
                  <a:pt x="637" y="81"/>
                  <a:pt x="638" y="81"/>
                </a:cubicBezTo>
                <a:close/>
                <a:moveTo>
                  <a:pt x="704" y="87"/>
                </a:moveTo>
                <a:cubicBezTo>
                  <a:pt x="814" y="106"/>
                  <a:pt x="912" y="157"/>
                  <a:pt x="989" y="231"/>
                </a:cubicBezTo>
                <a:cubicBezTo>
                  <a:pt x="947" y="263"/>
                  <a:pt x="902" y="290"/>
                  <a:pt x="853" y="310"/>
                </a:cubicBezTo>
                <a:cubicBezTo>
                  <a:pt x="816" y="225"/>
                  <a:pt x="766" y="149"/>
                  <a:pt x="704" y="87"/>
                </a:cubicBezTo>
                <a:close/>
                <a:moveTo>
                  <a:pt x="596" y="80"/>
                </a:moveTo>
                <a:cubicBezTo>
                  <a:pt x="596" y="357"/>
                  <a:pt x="596" y="357"/>
                  <a:pt x="596" y="357"/>
                </a:cubicBezTo>
                <a:cubicBezTo>
                  <a:pt x="533" y="355"/>
                  <a:pt x="473" y="343"/>
                  <a:pt x="417" y="324"/>
                </a:cubicBezTo>
                <a:cubicBezTo>
                  <a:pt x="458" y="227"/>
                  <a:pt x="519" y="143"/>
                  <a:pt x="594" y="81"/>
                </a:cubicBezTo>
                <a:cubicBezTo>
                  <a:pt x="595" y="81"/>
                  <a:pt x="595" y="81"/>
                  <a:pt x="596" y="80"/>
                </a:cubicBezTo>
                <a:close/>
                <a:moveTo>
                  <a:pt x="379" y="310"/>
                </a:moveTo>
                <a:cubicBezTo>
                  <a:pt x="330" y="290"/>
                  <a:pt x="285" y="263"/>
                  <a:pt x="243" y="231"/>
                </a:cubicBezTo>
                <a:cubicBezTo>
                  <a:pt x="320" y="157"/>
                  <a:pt x="418" y="106"/>
                  <a:pt x="528" y="87"/>
                </a:cubicBezTo>
                <a:cubicBezTo>
                  <a:pt x="466" y="149"/>
                  <a:pt x="416" y="225"/>
                  <a:pt x="379" y="310"/>
                </a:cubicBezTo>
                <a:close/>
                <a:moveTo>
                  <a:pt x="402" y="361"/>
                </a:moveTo>
                <a:cubicBezTo>
                  <a:pt x="463" y="382"/>
                  <a:pt x="528" y="394"/>
                  <a:pt x="596" y="396"/>
                </a:cubicBezTo>
                <a:cubicBezTo>
                  <a:pt x="596" y="596"/>
                  <a:pt x="596" y="596"/>
                  <a:pt x="596" y="596"/>
                </a:cubicBezTo>
                <a:cubicBezTo>
                  <a:pt x="359" y="596"/>
                  <a:pt x="359" y="596"/>
                  <a:pt x="359" y="596"/>
                </a:cubicBezTo>
                <a:cubicBezTo>
                  <a:pt x="361" y="513"/>
                  <a:pt x="375" y="433"/>
                  <a:pt x="402" y="361"/>
                </a:cubicBezTo>
                <a:close/>
                <a:moveTo>
                  <a:pt x="596" y="636"/>
                </a:moveTo>
                <a:cubicBezTo>
                  <a:pt x="596" y="875"/>
                  <a:pt x="596" y="875"/>
                  <a:pt x="596" y="875"/>
                </a:cubicBezTo>
                <a:cubicBezTo>
                  <a:pt x="533" y="877"/>
                  <a:pt x="473" y="887"/>
                  <a:pt x="416" y="906"/>
                </a:cubicBezTo>
                <a:cubicBezTo>
                  <a:pt x="381" y="824"/>
                  <a:pt x="361" y="733"/>
                  <a:pt x="359" y="636"/>
                </a:cubicBezTo>
                <a:lnTo>
                  <a:pt x="596" y="636"/>
                </a:lnTo>
                <a:close/>
                <a:moveTo>
                  <a:pt x="528" y="1145"/>
                </a:moveTo>
                <a:cubicBezTo>
                  <a:pt x="430" y="1128"/>
                  <a:pt x="340" y="1085"/>
                  <a:pt x="268" y="1023"/>
                </a:cubicBezTo>
                <a:cubicBezTo>
                  <a:pt x="307" y="996"/>
                  <a:pt x="349" y="973"/>
                  <a:pt x="394" y="956"/>
                </a:cubicBezTo>
                <a:cubicBezTo>
                  <a:pt x="429" y="1028"/>
                  <a:pt x="474" y="1091"/>
                  <a:pt x="528" y="1145"/>
                </a:cubicBezTo>
                <a:close/>
                <a:moveTo>
                  <a:pt x="636" y="1152"/>
                </a:moveTo>
                <a:cubicBezTo>
                  <a:pt x="636" y="915"/>
                  <a:pt x="636" y="915"/>
                  <a:pt x="636" y="915"/>
                </a:cubicBezTo>
                <a:cubicBezTo>
                  <a:pt x="693" y="917"/>
                  <a:pt x="748" y="926"/>
                  <a:pt x="800" y="942"/>
                </a:cubicBezTo>
                <a:cubicBezTo>
                  <a:pt x="759" y="1025"/>
                  <a:pt x="704" y="1096"/>
                  <a:pt x="638" y="1151"/>
                </a:cubicBezTo>
                <a:cubicBezTo>
                  <a:pt x="637" y="1151"/>
                  <a:pt x="637" y="1151"/>
                  <a:pt x="636" y="1152"/>
                </a:cubicBezTo>
                <a:close/>
                <a:moveTo>
                  <a:pt x="838" y="956"/>
                </a:moveTo>
                <a:cubicBezTo>
                  <a:pt x="883" y="973"/>
                  <a:pt x="925" y="996"/>
                  <a:pt x="964" y="1023"/>
                </a:cubicBezTo>
                <a:cubicBezTo>
                  <a:pt x="892" y="1085"/>
                  <a:pt x="802" y="1128"/>
                  <a:pt x="704" y="1145"/>
                </a:cubicBezTo>
                <a:cubicBezTo>
                  <a:pt x="758" y="1091"/>
                  <a:pt x="803" y="1028"/>
                  <a:pt x="838" y="956"/>
                </a:cubicBezTo>
                <a:close/>
                <a:moveTo>
                  <a:pt x="816" y="906"/>
                </a:moveTo>
                <a:cubicBezTo>
                  <a:pt x="759" y="887"/>
                  <a:pt x="699" y="877"/>
                  <a:pt x="636" y="875"/>
                </a:cubicBezTo>
                <a:cubicBezTo>
                  <a:pt x="636" y="636"/>
                  <a:pt x="636" y="636"/>
                  <a:pt x="636" y="636"/>
                </a:cubicBezTo>
                <a:cubicBezTo>
                  <a:pt x="873" y="636"/>
                  <a:pt x="873" y="636"/>
                  <a:pt x="873" y="636"/>
                </a:cubicBezTo>
                <a:cubicBezTo>
                  <a:pt x="871" y="733"/>
                  <a:pt x="851" y="824"/>
                  <a:pt x="816" y="906"/>
                </a:cubicBezTo>
                <a:close/>
                <a:moveTo>
                  <a:pt x="636" y="596"/>
                </a:moveTo>
                <a:cubicBezTo>
                  <a:pt x="636" y="396"/>
                  <a:pt x="636" y="396"/>
                  <a:pt x="636" y="396"/>
                </a:cubicBezTo>
                <a:cubicBezTo>
                  <a:pt x="704" y="394"/>
                  <a:pt x="769" y="382"/>
                  <a:pt x="830" y="361"/>
                </a:cubicBezTo>
                <a:cubicBezTo>
                  <a:pt x="857" y="433"/>
                  <a:pt x="871" y="513"/>
                  <a:pt x="873" y="596"/>
                </a:cubicBezTo>
                <a:lnTo>
                  <a:pt x="636" y="596"/>
                </a:lnTo>
                <a:close/>
                <a:moveTo>
                  <a:pt x="216" y="260"/>
                </a:moveTo>
                <a:cubicBezTo>
                  <a:pt x="261" y="295"/>
                  <a:pt x="311" y="325"/>
                  <a:pt x="364" y="347"/>
                </a:cubicBezTo>
                <a:cubicBezTo>
                  <a:pt x="337" y="424"/>
                  <a:pt x="321" y="508"/>
                  <a:pt x="319" y="596"/>
                </a:cubicBezTo>
                <a:cubicBezTo>
                  <a:pt x="80" y="596"/>
                  <a:pt x="80" y="596"/>
                  <a:pt x="80" y="596"/>
                </a:cubicBezTo>
                <a:cubicBezTo>
                  <a:pt x="85" y="467"/>
                  <a:pt x="136" y="350"/>
                  <a:pt x="216" y="260"/>
                </a:cubicBezTo>
                <a:close/>
                <a:moveTo>
                  <a:pt x="80" y="636"/>
                </a:moveTo>
                <a:cubicBezTo>
                  <a:pt x="319" y="636"/>
                  <a:pt x="319" y="636"/>
                  <a:pt x="319" y="636"/>
                </a:cubicBezTo>
                <a:cubicBezTo>
                  <a:pt x="321" y="737"/>
                  <a:pt x="342" y="833"/>
                  <a:pt x="379" y="920"/>
                </a:cubicBezTo>
                <a:cubicBezTo>
                  <a:pt x="328" y="939"/>
                  <a:pt x="281" y="965"/>
                  <a:pt x="238" y="996"/>
                </a:cubicBezTo>
                <a:cubicBezTo>
                  <a:pt x="145" y="903"/>
                  <a:pt x="86" y="776"/>
                  <a:pt x="80" y="636"/>
                </a:cubicBezTo>
                <a:close/>
                <a:moveTo>
                  <a:pt x="994" y="996"/>
                </a:moveTo>
                <a:cubicBezTo>
                  <a:pt x="951" y="965"/>
                  <a:pt x="904" y="939"/>
                  <a:pt x="853" y="920"/>
                </a:cubicBezTo>
                <a:cubicBezTo>
                  <a:pt x="890" y="833"/>
                  <a:pt x="911" y="737"/>
                  <a:pt x="913" y="636"/>
                </a:cubicBezTo>
                <a:cubicBezTo>
                  <a:pt x="1152" y="636"/>
                  <a:pt x="1152" y="636"/>
                  <a:pt x="1152" y="636"/>
                </a:cubicBezTo>
                <a:cubicBezTo>
                  <a:pt x="1146" y="776"/>
                  <a:pt x="1087" y="903"/>
                  <a:pt x="994" y="9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id-ID" sz="240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B9E292D-AD6E-FC74-D5E6-916D856F2A29}"/>
              </a:ext>
            </a:extLst>
          </p:cNvPr>
          <p:cNvSpPr/>
          <p:nvPr/>
        </p:nvSpPr>
        <p:spPr>
          <a:xfrm>
            <a:off x="4619431" y="3630749"/>
            <a:ext cx="3348037" cy="108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1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158DB68-5C47-56F6-7A0D-7B03EF34F582}"/>
              </a:ext>
            </a:extLst>
          </p:cNvPr>
          <p:cNvSpPr/>
          <p:nvPr/>
        </p:nvSpPr>
        <p:spPr>
          <a:xfrm>
            <a:off x="872671" y="4923690"/>
            <a:ext cx="10831239" cy="143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id-ID" sz="2400">
              <a:solidFill>
                <a:srgbClr val="F4F4F4"/>
              </a:solidFill>
              <a:latin typeface="微软雅黑"/>
              <a:ea typeface="微软雅黑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2F7DC98-6A98-BC26-D081-58D988E58CDF}"/>
              </a:ext>
            </a:extLst>
          </p:cNvPr>
          <p:cNvSpPr/>
          <p:nvPr/>
        </p:nvSpPr>
        <p:spPr>
          <a:xfrm>
            <a:off x="5364960" y="1453470"/>
            <a:ext cx="1846660" cy="461665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请输入关键词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A4B77584-51B4-3199-6E1B-39830B8954CE}"/>
              </a:ext>
            </a:extLst>
          </p:cNvPr>
          <p:cNvCxnSpPr>
            <a:cxnSpLocks/>
          </p:cNvCxnSpPr>
          <p:nvPr/>
        </p:nvCxnSpPr>
        <p:spPr>
          <a:xfrm>
            <a:off x="5843804" y="1999488"/>
            <a:ext cx="88897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占位符 5">
            <a:extLst>
              <a:ext uri="{FF2B5EF4-FFF2-40B4-BE49-F238E27FC236}">
                <a16:creationId xmlns:a16="http://schemas.microsoft.com/office/drawing/2014/main" id="{364A78FB-0A77-2836-630F-9C1C652FE0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" b="146"/>
          <a:stretch/>
        </p:blipFill>
        <p:spPr>
          <a:xfrm>
            <a:off x="872671" y="2321013"/>
            <a:ext cx="3493085" cy="2602674"/>
          </a:xfrm>
          <a:prstGeom prst="rect">
            <a:avLst/>
          </a:prstGeom>
        </p:spPr>
      </p:pic>
      <p:pic>
        <p:nvPicPr>
          <p:cNvPr id="10" name="图片占位符 12">
            <a:extLst>
              <a:ext uri="{FF2B5EF4-FFF2-40B4-BE49-F238E27FC236}">
                <a16:creationId xmlns:a16="http://schemas.microsoft.com/office/drawing/2014/main" id="{E6C437AE-56F8-F68B-5D4E-7E51B469D3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" r="186"/>
          <a:stretch/>
        </p:blipFill>
        <p:spPr>
          <a:xfrm>
            <a:off x="8190155" y="2321013"/>
            <a:ext cx="3513066" cy="260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89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D67FFE-406C-3815-9ED2-93F3CF3F73A4}"/>
              </a:ext>
            </a:extLst>
          </p:cNvPr>
          <p:cNvSpPr txBox="1">
            <a:spLocks/>
          </p:cNvSpPr>
          <p:nvPr/>
        </p:nvSpPr>
        <p:spPr>
          <a:xfrm>
            <a:off x="872671" y="664929"/>
            <a:ext cx="4154213" cy="5232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此处输入副标题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D503AA6A-D79D-D91E-C259-28263654CF92}"/>
              </a:ext>
            </a:extLst>
          </p:cNvPr>
          <p:cNvCxnSpPr>
            <a:cxnSpLocks/>
          </p:cNvCxnSpPr>
          <p:nvPr/>
        </p:nvCxnSpPr>
        <p:spPr>
          <a:xfrm>
            <a:off x="6184135" y="1693889"/>
            <a:ext cx="0" cy="401334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id="{E1A33ECD-B282-0C77-D163-BC17E060B4B4}"/>
              </a:ext>
            </a:extLst>
          </p:cNvPr>
          <p:cNvSpPr/>
          <p:nvPr/>
        </p:nvSpPr>
        <p:spPr>
          <a:xfrm>
            <a:off x="1542916" y="2298597"/>
            <a:ext cx="3898724" cy="3299614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38EA3FA-1A3C-046D-1E78-0DC82AC400AB}"/>
              </a:ext>
            </a:extLst>
          </p:cNvPr>
          <p:cNvSpPr/>
          <p:nvPr/>
        </p:nvSpPr>
        <p:spPr>
          <a:xfrm>
            <a:off x="1542916" y="1693889"/>
            <a:ext cx="3898724" cy="81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50784D5-5904-414C-E7DF-8F108F8597CD}"/>
              </a:ext>
            </a:extLst>
          </p:cNvPr>
          <p:cNvSpPr/>
          <p:nvPr/>
        </p:nvSpPr>
        <p:spPr>
          <a:xfrm>
            <a:off x="1739567" y="2924459"/>
            <a:ext cx="3421097" cy="1916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579DE9F-3BB0-0BF2-DEF1-84C5ACFE0920}"/>
              </a:ext>
            </a:extLst>
          </p:cNvPr>
          <p:cNvSpPr/>
          <p:nvPr/>
        </p:nvSpPr>
        <p:spPr>
          <a:xfrm>
            <a:off x="1542916" y="5598211"/>
            <a:ext cx="3898724" cy="10901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457C98F-20D2-0009-D26E-A635E426247B}"/>
              </a:ext>
            </a:extLst>
          </p:cNvPr>
          <p:cNvSpPr/>
          <p:nvPr/>
        </p:nvSpPr>
        <p:spPr>
          <a:xfrm>
            <a:off x="1666544" y="2054345"/>
            <a:ext cx="1931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alpha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 Part 01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alpha val="15000"/>
                </a:schemeClr>
              </a:solidFill>
              <a:effectLst/>
              <a:uLnTx/>
              <a:uFillTx/>
              <a:latin typeface="+mj-lt"/>
              <a:ea typeface="+mj-ea"/>
              <a:cs typeface="+mn-cs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id="{B0C52A93-D1A6-36EA-FD2D-2ED7BA6ACE7C}"/>
              </a:ext>
            </a:extLst>
          </p:cNvPr>
          <p:cNvSpPr/>
          <p:nvPr/>
        </p:nvSpPr>
        <p:spPr>
          <a:xfrm flipV="1">
            <a:off x="4668110" y="1969039"/>
            <a:ext cx="358774" cy="26598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4AC2ACA-F413-2BDC-4EE7-1B4FA7A435F3}"/>
              </a:ext>
            </a:extLst>
          </p:cNvPr>
          <p:cNvSpPr/>
          <p:nvPr/>
        </p:nvSpPr>
        <p:spPr>
          <a:xfrm>
            <a:off x="1767347" y="179248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研究</a:t>
            </a:r>
            <a:r>
              <a:rPr lang="zh-CN" altLang="en-US" sz="2400" b="1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目标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2256CA8-3D48-22B5-FB66-DCB6AC483881}"/>
              </a:ext>
            </a:extLst>
          </p:cNvPr>
          <p:cNvSpPr/>
          <p:nvPr/>
        </p:nvSpPr>
        <p:spPr>
          <a:xfrm>
            <a:off x="6926631" y="2298597"/>
            <a:ext cx="3898724" cy="3299614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EE4250C-CE48-4C7D-909F-40402C341D41}"/>
              </a:ext>
            </a:extLst>
          </p:cNvPr>
          <p:cNvSpPr/>
          <p:nvPr/>
        </p:nvSpPr>
        <p:spPr>
          <a:xfrm>
            <a:off x="6926631" y="1693889"/>
            <a:ext cx="3898724" cy="81628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1FF051A1-8CB8-B130-AAAE-42DFDFB286A5}"/>
              </a:ext>
            </a:extLst>
          </p:cNvPr>
          <p:cNvSpPr/>
          <p:nvPr/>
        </p:nvSpPr>
        <p:spPr>
          <a:xfrm>
            <a:off x="7123282" y="2924459"/>
            <a:ext cx="3500003" cy="1916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学校创建于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1956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年成为本科院校，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年被国务院学位委员会确定为首批硕士学位授予单位，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1986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年被批准为博士学位授予单位，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2017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年入选教育部卓越教师培养计划实施院校。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592BC4D9-CDCA-F8F1-FE71-C4A1950539D6}"/>
              </a:ext>
            </a:extLst>
          </p:cNvPr>
          <p:cNvSpPr/>
          <p:nvPr/>
        </p:nvSpPr>
        <p:spPr>
          <a:xfrm>
            <a:off x="6926631" y="5598211"/>
            <a:ext cx="3898724" cy="10901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B4250BB-6304-F38A-3C94-16F1126F900A}"/>
              </a:ext>
            </a:extLst>
          </p:cNvPr>
          <p:cNvSpPr/>
          <p:nvPr/>
        </p:nvSpPr>
        <p:spPr>
          <a:xfrm>
            <a:off x="7050259" y="2054345"/>
            <a:ext cx="1931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alpha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 Part 02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alpha val="15000"/>
                </a:schemeClr>
              </a:solidFill>
              <a:effectLst/>
              <a:uLnTx/>
              <a:uFillTx/>
              <a:latin typeface="+mj-lt"/>
              <a:ea typeface="+mj-ea"/>
              <a:cs typeface="+mn-cs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:a16="http://schemas.microsoft.com/office/drawing/2014/main" id="{73BA374C-CFD4-FDE7-DBB5-7D9AD31FB7A6}"/>
              </a:ext>
            </a:extLst>
          </p:cNvPr>
          <p:cNvSpPr/>
          <p:nvPr/>
        </p:nvSpPr>
        <p:spPr>
          <a:xfrm flipV="1">
            <a:off x="10051825" y="1969039"/>
            <a:ext cx="358774" cy="26598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B9AA282-F63E-9A79-CF73-9C5C25AF35E5}"/>
              </a:ext>
            </a:extLst>
          </p:cNvPr>
          <p:cNvSpPr/>
          <p:nvPr/>
        </p:nvSpPr>
        <p:spPr>
          <a:xfrm>
            <a:off x="7151062" y="179248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研究内容</a:t>
            </a:r>
          </a:p>
        </p:txBody>
      </p:sp>
    </p:spTree>
    <p:extLst>
      <p:ext uri="{BB962C8B-B14F-4D97-AF65-F5344CB8AC3E}">
        <p14:creationId xmlns:p14="http://schemas.microsoft.com/office/powerpoint/2010/main" val="1813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accent1"/>
            </a:gs>
            <a:gs pos="100000">
              <a:srgbClr val="B53329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占位符 15">
            <a:extLst>
              <a:ext uri="{FF2B5EF4-FFF2-40B4-BE49-F238E27FC236}">
                <a16:creationId xmlns:a16="http://schemas.microsoft.com/office/drawing/2014/main" id="{50831D21-1D68-4FB5-9285-C7910893FC0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309872" cy="6858000"/>
          </a:xfr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6B08CBD8-8217-49FD-BDF9-1C1A2E963D35}"/>
              </a:ext>
            </a:extLst>
          </p:cNvPr>
          <p:cNvGrpSpPr/>
          <p:nvPr/>
        </p:nvGrpSpPr>
        <p:grpSpPr>
          <a:xfrm>
            <a:off x="4998166" y="1886031"/>
            <a:ext cx="6369490" cy="2603662"/>
            <a:chOff x="6030132" y="2463130"/>
            <a:chExt cx="6369490" cy="2603662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49CFFC33-4F97-4CC8-A1F5-572DF37F6999}"/>
                </a:ext>
              </a:extLst>
            </p:cNvPr>
            <p:cNvSpPr txBox="1"/>
            <p:nvPr/>
          </p:nvSpPr>
          <p:spPr>
            <a:xfrm>
              <a:off x="6030132" y="2463130"/>
              <a:ext cx="4440639" cy="1314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6E1C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03 </a:t>
              </a:r>
              <a:r>
                <a:rPr kumimoji="0" lang="zh-CN" altLang="en-US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F6E1C8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研究过程</a:t>
              </a:r>
            </a:p>
          </p:txBody>
        </p:sp>
        <p:sp>
          <p:nvSpPr>
            <p:cNvPr id="19" name="矩形 18" descr="e7d195523061f1c003d7160bb3852330e69e1b47c664ea0314E9593E18313AD830F940F1AC53C40C0B8B3D93D4DFF44B590F8D4A945ADE53F5D61968231FCAE157B0D7022AA0681C03E9FB4B1E3862D0119797DC75309B729FB0FA201E530FDEB283C7DFA0F62807046CCAA26EAD25240609E5BEEAE798B7283B98FEA10C489A73AAC5BE87C93EBF">
              <a:extLst>
                <a:ext uri="{FF2B5EF4-FFF2-40B4-BE49-F238E27FC236}">
                  <a16:creationId xmlns:a16="http://schemas.microsoft.com/office/drawing/2014/main" id="{0095DFA4-4FA9-4412-923E-14D427A11695}"/>
                </a:ext>
              </a:extLst>
            </p:cNvPr>
            <p:cNvSpPr/>
            <p:nvPr/>
          </p:nvSpPr>
          <p:spPr>
            <a:xfrm>
              <a:off x="6059426" y="3777336"/>
              <a:ext cx="6340196" cy="128945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defTabSz="685800">
                <a:lnSpc>
                  <a:spcPct val="150000"/>
                </a:lnSpc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D1433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Arial"/>
                  <a:ea typeface="微软雅黑"/>
                  <a:cs typeface="Segoe UI Semilight" panose="020B0402040204020203" pitchFamily="34" charset="0"/>
                </a:rPr>
                <a:t>上海师范大学是上海市重点建设高校，是一所以文科见长并具教师教育特色的文、理、工、艺等学科协调发展的综合性大学。</a:t>
              </a: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:a16="http://schemas.microsoft.com/office/drawing/2014/main" id="{222360C5-43BA-49B0-8708-BA7AACA6B67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932" y="396448"/>
            <a:ext cx="3186817" cy="66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07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#782110"/>
  <p:tag name="ISLIDE.TEMPLATE" val="5a612e2c-5f1e-4a71-9025-470ecee4ada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heme/theme1.xml><?xml version="1.0" encoding="utf-8"?>
<a:theme xmlns:a="http://schemas.openxmlformats.org/drawingml/2006/main" name="OfficePLUS 主题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B30000"/>
      </a:accent1>
      <a:accent2>
        <a:srgbClr val="CF8B4F"/>
      </a:accent2>
      <a:accent3>
        <a:srgbClr val="FFAF6A"/>
      </a:accent3>
      <a:accent4>
        <a:srgbClr val="614544"/>
      </a:accent4>
      <a:accent5>
        <a:srgbClr val="727272"/>
      </a:accent5>
      <a:accent6>
        <a:srgbClr val="535353"/>
      </a:accent6>
      <a:hlink>
        <a:srgbClr val="F84D4D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Default.potx" id="{1D9758C4-BF53-48D5-9F51-21F468A6C710}" vid="{F0E1EFAF-5478-48F0-8152-DA9350739AFC}"/>
    </a:ext>
  </a:extLst>
</a:theme>
</file>

<file path=ppt/theme/theme2.xml><?xml version="1.0" encoding="utf-8"?>
<a:theme xmlns:a="http://schemas.openxmlformats.org/drawingml/2006/main" name="Office 主题​​">
  <a:themeElements>
    <a:clrScheme name="自定义 1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14337"/>
      </a:accent1>
      <a:accent2>
        <a:srgbClr val="F6E1C8"/>
      </a:accent2>
      <a:accent3>
        <a:srgbClr val="DCAD87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7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1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14337"/>
      </a:accent1>
      <a:accent2>
        <a:srgbClr val="F6E1C8"/>
      </a:accent2>
      <a:accent3>
        <a:srgbClr val="DCAD87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7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B30000"/>
    </a:accent1>
    <a:accent2>
      <a:srgbClr val="CF8B4F"/>
    </a:accent2>
    <a:accent3>
      <a:srgbClr val="FFAF6A"/>
    </a:accent3>
    <a:accent4>
      <a:srgbClr val="614544"/>
    </a:accent4>
    <a:accent5>
      <a:srgbClr val="727272"/>
    </a:accent5>
    <a:accent6>
      <a:srgbClr val="535353"/>
    </a:accent6>
    <a:hlink>
      <a:srgbClr val="F84D4D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B30000"/>
    </a:accent1>
    <a:accent2>
      <a:srgbClr val="CF8B4F"/>
    </a:accent2>
    <a:accent3>
      <a:srgbClr val="FFAF6A"/>
    </a:accent3>
    <a:accent4>
      <a:srgbClr val="614544"/>
    </a:accent4>
    <a:accent5>
      <a:srgbClr val="727272"/>
    </a:accent5>
    <a:accent6>
      <a:srgbClr val="535353"/>
    </a:accent6>
    <a:hlink>
      <a:srgbClr val="F84D4D"/>
    </a:hlink>
    <a:folHlink>
      <a:srgbClr val="979797"/>
    </a:folHlink>
  </a:clrScheme>
</a:themeOverride>
</file>

<file path=ppt/theme/themeOverride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B30000"/>
    </a:accent1>
    <a:accent2>
      <a:srgbClr val="CF8B4F"/>
    </a:accent2>
    <a:accent3>
      <a:srgbClr val="FFAF6A"/>
    </a:accent3>
    <a:accent4>
      <a:srgbClr val="614544"/>
    </a:accent4>
    <a:accent5>
      <a:srgbClr val="727272"/>
    </a:accent5>
    <a:accent6>
      <a:srgbClr val="535353"/>
    </a:accent6>
    <a:hlink>
      <a:srgbClr val="F84D4D"/>
    </a:hlink>
    <a:folHlink>
      <a:srgbClr val="97979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208</TotalTime>
  <Words>1188</Words>
  <Application>Microsoft Office PowerPoint</Application>
  <PresentationFormat>宽屏</PresentationFormat>
  <Paragraphs>111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等线</vt:lpstr>
      <vt:lpstr>思源黑体 CN Heavy</vt:lpstr>
      <vt:lpstr>思源黑体 CN Light</vt:lpstr>
      <vt:lpstr>思源黑体 CN Medium</vt:lpstr>
      <vt:lpstr>思源宋体 CN Heavy</vt:lpstr>
      <vt:lpstr>微软雅黑</vt:lpstr>
      <vt:lpstr>Arial</vt:lpstr>
      <vt:lpstr>Arial Black</vt:lpstr>
      <vt:lpstr>Calibri</vt:lpstr>
      <vt:lpstr>Impact</vt:lpstr>
      <vt:lpstr>OfficePLUS 主题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iSlide</Manager>
  <Company>iSlide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Rin</dc:creator>
  <cp:lastModifiedBy>晓烨 仲</cp:lastModifiedBy>
  <cp:revision>17</cp:revision>
  <cp:lastPrinted>2023-04-23T16:00:00Z</cp:lastPrinted>
  <dcterms:created xsi:type="dcterms:W3CDTF">2023-04-23T16:00:00Z</dcterms:created>
  <dcterms:modified xsi:type="dcterms:W3CDTF">2025-07-31T06:46:52Z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EMPLATE">
    <vt:lpwstr>5a612e2c-5f1e-4a71-9025-470ecee4ada5</vt:lpwstr>
  </property>
</Properties>
</file>